
<file path=[Content_Types].xml><?xml version="1.0" encoding="utf-8"?>
<Types xmlns="http://schemas.openxmlformats.org/package/2006/content-types">
  <Default Extension="gif" ContentType="image/gif"/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Masters/slideMaster2.xml" ContentType="application/vnd.openxmlformats-officedocument.presentationml.slideMaster+xml"/>
  <Override PartName="/ppt/slideMasters/slideMaster3.xml" ContentType="application/vnd.openxmlformats-officedocument.presentationml.slideMaster+xml"/>
  <Override PartName="/ppt/slideMasters/slideMaster4.xml" ContentType="application/vnd.openxmlformats-officedocument.presentationml.slideMaster+xml"/>
  <Override PartName="/ppt/slideMasters/slideMaster5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slideLayouts/slideLayout13.xml" ContentType="application/vnd.openxmlformats-officedocument.presentationml.slideLayout+xml"/>
  <Override PartName="/ppt/theme/theme3.xml" ContentType="application/vnd.openxmlformats-officedocument.theme+xml"/>
  <Override PartName="/ppt/slideLayouts/slideLayout14.xml" ContentType="application/vnd.openxmlformats-officedocument.presentationml.slideLayout+xml"/>
  <Override PartName="/ppt/theme/theme4.xml" ContentType="application/vnd.openxmlformats-officedocument.theme+xml"/>
  <Override PartName="/ppt/slideLayouts/slideLayout15.xml" ContentType="application/vnd.openxmlformats-officedocument.presentationml.slideLayout+xml"/>
  <Override PartName="/ppt/theme/theme5.xml" ContentType="application/vnd.openxmlformats-officedocument.theme+xml"/>
  <Override PartName="/ppt/theme/theme6.xml" ContentType="application/vnd.openxmlformats-officedocument.theme+xml"/>
  <Override PartName="/ppt/notesSlides/notesSlide1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  <p:sldMasterId id="2147483660" r:id="rId2"/>
    <p:sldMasterId id="2147483662" r:id="rId3"/>
    <p:sldMasterId id="2147483664" r:id="rId4"/>
    <p:sldMasterId id="2147483666" r:id="rId5"/>
  </p:sldMasterIdLst>
  <p:notesMasterIdLst>
    <p:notesMasterId r:id="rId35"/>
  </p:notesMasterIdLst>
  <p:sldIdLst>
    <p:sldId id="260" r:id="rId6"/>
    <p:sldId id="261" r:id="rId7"/>
    <p:sldId id="262" r:id="rId8"/>
    <p:sldId id="257" r:id="rId9"/>
    <p:sldId id="258" r:id="rId10"/>
    <p:sldId id="259" r:id="rId11"/>
    <p:sldId id="271" r:id="rId12"/>
    <p:sldId id="272" r:id="rId13"/>
    <p:sldId id="273" r:id="rId14"/>
    <p:sldId id="275" r:id="rId15"/>
    <p:sldId id="274" r:id="rId16"/>
    <p:sldId id="276" r:id="rId17"/>
    <p:sldId id="282" r:id="rId18"/>
    <p:sldId id="277" r:id="rId19"/>
    <p:sldId id="279" r:id="rId20"/>
    <p:sldId id="281" r:id="rId21"/>
    <p:sldId id="278" r:id="rId22"/>
    <p:sldId id="280" r:id="rId23"/>
    <p:sldId id="283" r:id="rId24"/>
    <p:sldId id="284" r:id="rId25"/>
    <p:sldId id="285" r:id="rId26"/>
    <p:sldId id="287" r:id="rId27"/>
    <p:sldId id="288" r:id="rId28"/>
    <p:sldId id="289" r:id="rId29"/>
    <p:sldId id="290" r:id="rId30"/>
    <p:sldId id="293" r:id="rId31"/>
    <p:sldId id="291" r:id="rId32"/>
    <p:sldId id="292" r:id="rId33"/>
    <p:sldId id="294" r:id="rId34"/>
  </p:sldIdLst>
  <p:sldSz cx="12192000" cy="6858000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FB6F5F"/>
    <a:srgbClr val="F5D02A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00" autoAdjust="0"/>
    <p:restoredTop sz="94660"/>
  </p:normalViewPr>
  <p:slideViewPr>
    <p:cSldViewPr snapToGrid="0">
      <p:cViewPr>
        <p:scale>
          <a:sx n="66" d="100"/>
          <a:sy n="66" d="100"/>
        </p:scale>
        <p:origin x="6" y="14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3.xml"/><Relationship Id="rId13" Type="http://schemas.openxmlformats.org/officeDocument/2006/relationships/slide" Target="slides/slide8.xml"/><Relationship Id="rId18" Type="http://schemas.openxmlformats.org/officeDocument/2006/relationships/slide" Target="slides/slide13.xml"/><Relationship Id="rId26" Type="http://schemas.openxmlformats.org/officeDocument/2006/relationships/slide" Target="slides/slide21.xml"/><Relationship Id="rId39" Type="http://schemas.openxmlformats.org/officeDocument/2006/relationships/tableStyles" Target="tableStyles.xml"/><Relationship Id="rId3" Type="http://schemas.openxmlformats.org/officeDocument/2006/relationships/slideMaster" Target="slideMasters/slideMaster3.xml"/><Relationship Id="rId21" Type="http://schemas.openxmlformats.org/officeDocument/2006/relationships/slide" Target="slides/slide16.xml"/><Relationship Id="rId34" Type="http://schemas.openxmlformats.org/officeDocument/2006/relationships/slide" Target="slides/slide29.xml"/><Relationship Id="rId7" Type="http://schemas.openxmlformats.org/officeDocument/2006/relationships/slide" Target="slides/slide2.xml"/><Relationship Id="rId12" Type="http://schemas.openxmlformats.org/officeDocument/2006/relationships/slide" Target="slides/slide7.xml"/><Relationship Id="rId17" Type="http://schemas.openxmlformats.org/officeDocument/2006/relationships/slide" Target="slides/slide12.xml"/><Relationship Id="rId25" Type="http://schemas.openxmlformats.org/officeDocument/2006/relationships/slide" Target="slides/slide20.xml"/><Relationship Id="rId33" Type="http://schemas.openxmlformats.org/officeDocument/2006/relationships/slide" Target="slides/slide28.xml"/><Relationship Id="rId38" Type="http://schemas.openxmlformats.org/officeDocument/2006/relationships/theme" Target="theme/theme1.xml"/><Relationship Id="rId2" Type="http://schemas.openxmlformats.org/officeDocument/2006/relationships/slideMaster" Target="slideMasters/slideMaster2.xml"/><Relationship Id="rId16" Type="http://schemas.openxmlformats.org/officeDocument/2006/relationships/slide" Target="slides/slide11.xml"/><Relationship Id="rId20" Type="http://schemas.openxmlformats.org/officeDocument/2006/relationships/slide" Target="slides/slide15.xml"/><Relationship Id="rId29" Type="http://schemas.openxmlformats.org/officeDocument/2006/relationships/slide" Target="slides/slide24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1.xml"/><Relationship Id="rId11" Type="http://schemas.openxmlformats.org/officeDocument/2006/relationships/slide" Target="slides/slide6.xml"/><Relationship Id="rId24" Type="http://schemas.openxmlformats.org/officeDocument/2006/relationships/slide" Target="slides/slide19.xml"/><Relationship Id="rId32" Type="http://schemas.openxmlformats.org/officeDocument/2006/relationships/slide" Target="slides/slide27.xml"/><Relationship Id="rId37" Type="http://schemas.openxmlformats.org/officeDocument/2006/relationships/viewProps" Target="viewProps.xml"/><Relationship Id="rId5" Type="http://schemas.openxmlformats.org/officeDocument/2006/relationships/slideMaster" Target="slideMasters/slideMaster5.xml"/><Relationship Id="rId15" Type="http://schemas.openxmlformats.org/officeDocument/2006/relationships/slide" Target="slides/slide10.xml"/><Relationship Id="rId23" Type="http://schemas.openxmlformats.org/officeDocument/2006/relationships/slide" Target="slides/slide18.xml"/><Relationship Id="rId28" Type="http://schemas.openxmlformats.org/officeDocument/2006/relationships/slide" Target="slides/slide23.xml"/><Relationship Id="rId36" Type="http://schemas.openxmlformats.org/officeDocument/2006/relationships/presProps" Target="presProps.xml"/><Relationship Id="rId10" Type="http://schemas.openxmlformats.org/officeDocument/2006/relationships/slide" Target="slides/slide5.xml"/><Relationship Id="rId19" Type="http://schemas.openxmlformats.org/officeDocument/2006/relationships/slide" Target="slides/slide14.xml"/><Relationship Id="rId31" Type="http://schemas.openxmlformats.org/officeDocument/2006/relationships/slide" Target="slides/slide26.xml"/><Relationship Id="rId4" Type="http://schemas.openxmlformats.org/officeDocument/2006/relationships/slideMaster" Target="slideMasters/slideMaster4.xml"/><Relationship Id="rId9" Type="http://schemas.openxmlformats.org/officeDocument/2006/relationships/slide" Target="slides/slide4.xml"/><Relationship Id="rId14" Type="http://schemas.openxmlformats.org/officeDocument/2006/relationships/slide" Target="slides/slide9.xml"/><Relationship Id="rId22" Type="http://schemas.openxmlformats.org/officeDocument/2006/relationships/slide" Target="slides/slide17.xml"/><Relationship Id="rId27" Type="http://schemas.openxmlformats.org/officeDocument/2006/relationships/slide" Target="slides/slide22.xml"/><Relationship Id="rId30" Type="http://schemas.openxmlformats.org/officeDocument/2006/relationships/slide" Target="slides/slide25.xml"/><Relationship Id="rId35" Type="http://schemas.openxmlformats.org/officeDocument/2006/relationships/notesMaster" Target="notesMasters/notesMaster1.xml"/></Relationships>
</file>

<file path=ppt/media/hdphoto1.wdp>
</file>

<file path=ppt/media/hdphoto2.wdp>
</file>

<file path=ppt/media/hdphoto3.wdp>
</file>

<file path=ppt/media/hdphoto4.wdp>
</file>

<file path=ppt/media/image1.png>
</file>

<file path=ppt/media/image2.png>
</file>

<file path=ppt/media/image3.gif>
</file>

<file path=ppt/media/image4.png>
</file>

<file path=ppt/media/image5.jpg>
</file>

<file path=ppt/media/image6.png>
</file>

<file path=ppt/media/image7.png>
</file>

<file path=ppt/media/image8.gif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6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482A428F-741E-4651-8CBF-2434C1E6C11F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8BC82FA-CAF5-46B2-9C27-A408E407210F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41833645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pPr marL="0" marR="0" lvl="0" indent="0" algn="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6E1AB63B-2015-4CFD-BEE8-B802062C9C8F}" type="slidenum">
              <a:rPr kumimoji="0" lang="ko-KR" altLang="en-US" sz="1200" b="0" i="0" u="none" strike="noStrike" kern="1200" cap="none" spc="0" normalizeH="0" baseline="0" noProof="0" smtClean="0">
                <a:ln>
                  <a:noFill/>
                </a:ln>
                <a:solidFill>
                  <a:prstClr val="black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rPr>
              <a:pPr marL="0" marR="0" lvl="0" indent="0" algn="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1</a:t>
            </a:fld>
            <a:endParaRPr kumimoji="0" lang="ko-KR" altLang="en-US" sz="1200" b="0" i="0" u="none" strike="noStrike" kern="1200" cap="none" spc="0" normalizeH="0" baseline="0" noProof="0">
              <a:ln>
                <a:noFill/>
              </a:ln>
              <a:solidFill>
                <a:prstClr val="black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802493838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2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3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4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5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제목 슬라이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822304F5-5B74-4B20-9664-F1CC28435E57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부제목 2">
            <a:extLst>
              <a:ext uri="{FF2B5EF4-FFF2-40B4-BE49-F238E27FC236}">
                <a16:creationId xmlns:a16="http://schemas.microsoft.com/office/drawing/2014/main" id="{135661F7-8200-4A43-9943-2A304CCF289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ko-KR" altLang="en-US"/>
              <a:t>클릭하여 마스터 부제목 스타일 편집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41F36289-2C01-401F-B578-95FC606E46E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AD89DD9B-7374-416E-9B73-68428CBD69B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C1261A19-FF62-4346-A32D-DE386541520B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3443904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7930CB2-2498-4FBE-89EF-6C5B41255F6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EF794B16-7197-42F3-AE91-9307E914099E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7D72074-5299-4BDE-B01D-3CECA3345F55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289035F3-1A35-4961-AB64-6C395ECB5BA1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4690B9AE-B5B6-4A4F-B80A-C6B20932AE0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4980736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세로 제목 및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>
            <a:extLst>
              <a:ext uri="{FF2B5EF4-FFF2-40B4-BE49-F238E27FC236}">
                <a16:creationId xmlns:a16="http://schemas.microsoft.com/office/drawing/2014/main" id="{4AF72759-FDE4-44AC-8106-70FE81DBA332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세로 텍스트 개체 틀 2">
            <a:extLst>
              <a:ext uri="{FF2B5EF4-FFF2-40B4-BE49-F238E27FC236}">
                <a16:creationId xmlns:a16="http://schemas.microsoft.com/office/drawing/2014/main" id="{6DB34B31-8802-4FD1-A39C-2B4A1C661DBF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59809FBA-82B7-4504-9BFE-ACE843FC81F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6C37081-02FD-4194-9E07-94776D4BF3E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7F30609F-9119-4805-9CE5-4608EE45C2E2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109738254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95180364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403909708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2177107947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3499226717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D010E3F3-5A9E-4819-9837-26A736E16AB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3468DE20-AC79-4EF1-8FFA-A9F4D56D38DB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0673D2DB-DC34-440B-8711-91268F70D20B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325E0CB1-A0FD-46B7-9066-96FF225E98C5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0D0D0A4C-23D9-41F3-8CBE-C051CB2B34D9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9427428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구역 머리글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0141EC7D-446E-4B01-B67B-EE9376D4163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7B7CF1C-7B0C-474A-AE5E-1063FBF9D6B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6E3699B5-6BEA-4221-A267-250F58D45DDD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10187076-A3CC-4B33-9F2A-D4B62F4F498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8CD59659-3D9C-4553-B9FF-A67EC30F7CA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3028603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68ABEBF4-10E4-4C68-8F97-B6A827B651E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ADC753E2-5FB3-4032-BB29-E272C20511C6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ED9AB39E-4AD7-4B13-A2EA-49FFDCB12B11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251ABEBC-FF07-4972-8F23-5E8C31347F2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93076C1B-1C52-4AE1-A759-0E5CB857B9C4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C196A9FB-D3B1-4AD6-B2B5-6DC450CCF0E7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37854102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3B36A1EE-F51F-4408-8668-605D25814BE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D32184FA-EEBB-4759-8904-D85CF32A1F4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4" name="내용 개체 틀 3">
            <a:extLst>
              <a:ext uri="{FF2B5EF4-FFF2-40B4-BE49-F238E27FC236}">
                <a16:creationId xmlns:a16="http://schemas.microsoft.com/office/drawing/2014/main" id="{4AFDA6FA-8446-406D-8B18-025B8CDAA80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5" name="텍스트 개체 틀 4">
            <a:extLst>
              <a:ext uri="{FF2B5EF4-FFF2-40B4-BE49-F238E27FC236}">
                <a16:creationId xmlns:a16="http://schemas.microsoft.com/office/drawing/2014/main" id="{E680EFD4-3C4E-4DF9-8B6E-4E9D117E4270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6" name="내용 개체 틀 5">
            <a:extLst>
              <a:ext uri="{FF2B5EF4-FFF2-40B4-BE49-F238E27FC236}">
                <a16:creationId xmlns:a16="http://schemas.microsoft.com/office/drawing/2014/main" id="{238A67D0-19EE-4A30-8371-22EFCEEFFC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7" name="날짜 개체 틀 6">
            <a:extLst>
              <a:ext uri="{FF2B5EF4-FFF2-40B4-BE49-F238E27FC236}">
                <a16:creationId xmlns:a16="http://schemas.microsoft.com/office/drawing/2014/main" id="{C9C48EEA-3457-4978-AD9F-5F4B3999F4A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8" name="바닥글 개체 틀 7">
            <a:extLst>
              <a:ext uri="{FF2B5EF4-FFF2-40B4-BE49-F238E27FC236}">
                <a16:creationId xmlns:a16="http://schemas.microsoft.com/office/drawing/2014/main" id="{ABF13F16-569E-4414-87BB-3F4D5612FA1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9" name="슬라이드 번호 개체 틀 8">
            <a:extLst>
              <a:ext uri="{FF2B5EF4-FFF2-40B4-BE49-F238E27FC236}">
                <a16:creationId xmlns:a16="http://schemas.microsoft.com/office/drawing/2014/main" id="{FDAE6A1F-A8E8-45B6-BA94-B0CD6D2C6E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95914007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E88FDB08-5730-4B3D-95C7-9D09E137716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날짜 개체 틀 2">
            <a:extLst>
              <a:ext uri="{FF2B5EF4-FFF2-40B4-BE49-F238E27FC236}">
                <a16:creationId xmlns:a16="http://schemas.microsoft.com/office/drawing/2014/main" id="{079095A1-69A7-403F-9BD9-A999CC3CED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4" name="바닥글 개체 틀 3">
            <a:extLst>
              <a:ext uri="{FF2B5EF4-FFF2-40B4-BE49-F238E27FC236}">
                <a16:creationId xmlns:a16="http://schemas.microsoft.com/office/drawing/2014/main" id="{8F701877-8795-4823-A893-6D82651B8EBB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5" name="슬라이드 번호 개체 틀 4">
            <a:extLst>
              <a:ext uri="{FF2B5EF4-FFF2-40B4-BE49-F238E27FC236}">
                <a16:creationId xmlns:a16="http://schemas.microsoft.com/office/drawing/2014/main" id="{1B0FD1C0-C56B-4E13-984D-6F0D97E49B1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8005847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날짜 개체 틀 1">
            <a:extLst>
              <a:ext uri="{FF2B5EF4-FFF2-40B4-BE49-F238E27FC236}">
                <a16:creationId xmlns:a16="http://schemas.microsoft.com/office/drawing/2014/main" id="{D95B6ECE-5F8F-44FC-BA71-54883EC1A95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3" name="바닥글 개체 틀 2">
            <a:extLst>
              <a:ext uri="{FF2B5EF4-FFF2-40B4-BE49-F238E27FC236}">
                <a16:creationId xmlns:a16="http://schemas.microsoft.com/office/drawing/2014/main" id="{A3A04999-0838-423F-AFEE-A6D835D79516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>
            <a:extLst>
              <a:ext uri="{FF2B5EF4-FFF2-40B4-BE49-F238E27FC236}">
                <a16:creationId xmlns:a16="http://schemas.microsoft.com/office/drawing/2014/main" id="{DE77BD81-9018-4622-AC8F-47342824C43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16338592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4578CEAA-B999-4167-AC3D-9B17AE927E8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내용 개체 틀 2">
            <a:extLst>
              <a:ext uri="{FF2B5EF4-FFF2-40B4-BE49-F238E27FC236}">
                <a16:creationId xmlns:a16="http://schemas.microsoft.com/office/drawing/2014/main" id="{41FA48BA-BCAC-4AED-A738-72A95F8722C1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FA902CF9-238B-409B-AE3C-716A565418B3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5780F8A-4763-4B5F-A00F-F1F1008D455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F3EA61C2-5A9B-4C66-8742-2A394E94EF1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100A9E66-B2D0-4C66-A0E7-3DCD3A475E2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4610834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캡션 있는 그림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>
            <a:extLst>
              <a:ext uri="{FF2B5EF4-FFF2-40B4-BE49-F238E27FC236}">
                <a16:creationId xmlns:a16="http://schemas.microsoft.com/office/drawing/2014/main" id="{F9450A3E-AF88-4D46-9BA6-CA927EBF13E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그림 개체 틀 2">
            <a:extLst>
              <a:ext uri="{FF2B5EF4-FFF2-40B4-BE49-F238E27FC236}">
                <a16:creationId xmlns:a16="http://schemas.microsoft.com/office/drawing/2014/main" id="{FA75A4E2-A591-4236-A340-A56161298B68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ko-KR" altLang="en-US"/>
          </a:p>
        </p:txBody>
      </p:sp>
      <p:sp>
        <p:nvSpPr>
          <p:cNvPr id="4" name="텍스트 개체 틀 3">
            <a:extLst>
              <a:ext uri="{FF2B5EF4-FFF2-40B4-BE49-F238E27FC236}">
                <a16:creationId xmlns:a16="http://schemas.microsoft.com/office/drawing/2014/main" id="{0F7AA2A7-559A-48D0-8852-3B5B2F42AB97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ko-KR" altLang="en-US"/>
              <a:t>마스터 텍스트 스타일을 편집하려면 클릭</a:t>
            </a:r>
          </a:p>
        </p:txBody>
      </p:sp>
      <p:sp>
        <p:nvSpPr>
          <p:cNvPr id="5" name="날짜 개체 틀 4">
            <a:extLst>
              <a:ext uri="{FF2B5EF4-FFF2-40B4-BE49-F238E27FC236}">
                <a16:creationId xmlns:a16="http://schemas.microsoft.com/office/drawing/2014/main" id="{36525501-5A90-4B01-AEC7-73BEF6F692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6" name="바닥글 개체 틀 5">
            <a:extLst>
              <a:ext uri="{FF2B5EF4-FFF2-40B4-BE49-F238E27FC236}">
                <a16:creationId xmlns:a16="http://schemas.microsoft.com/office/drawing/2014/main" id="{1412FE72-3692-4779-9F24-CE7FC0208247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7" name="슬라이드 번호 개체 틀 6">
            <a:extLst>
              <a:ext uri="{FF2B5EF4-FFF2-40B4-BE49-F238E27FC236}">
                <a16:creationId xmlns:a16="http://schemas.microsoft.com/office/drawing/2014/main" id="{05ABFF25-F2C5-456B-85D2-0F9006E088F4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371850926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_rels/slideMaster2.xml.rels><?xml version="1.0" encoding="UTF-8" standalone="yes"?>
<Relationships xmlns="http://schemas.openxmlformats.org/package/2006/relationships"><Relationship Id="rId2" Type="http://schemas.openxmlformats.org/officeDocument/2006/relationships/theme" Target="../theme/theme2.xml"/><Relationship Id="rId1" Type="http://schemas.openxmlformats.org/officeDocument/2006/relationships/slideLayout" Target="../slideLayouts/slideLayout12.xml"/></Relationships>
</file>

<file path=ppt/slideMasters/_rels/slideMaster3.xml.rels><?xml version="1.0" encoding="UTF-8" standalone="yes"?>
<Relationships xmlns="http://schemas.openxmlformats.org/package/2006/relationships"><Relationship Id="rId2" Type="http://schemas.openxmlformats.org/officeDocument/2006/relationships/theme" Target="../theme/theme3.xml"/><Relationship Id="rId1" Type="http://schemas.openxmlformats.org/officeDocument/2006/relationships/slideLayout" Target="../slideLayouts/slideLayout13.xml"/></Relationships>
</file>

<file path=ppt/slideMasters/_rels/slideMaster4.xml.rels><?xml version="1.0" encoding="UTF-8" standalone="yes"?>
<Relationships xmlns="http://schemas.openxmlformats.org/package/2006/relationships"><Relationship Id="rId2" Type="http://schemas.openxmlformats.org/officeDocument/2006/relationships/theme" Target="../theme/theme4.xml"/><Relationship Id="rId1" Type="http://schemas.openxmlformats.org/officeDocument/2006/relationships/slideLayout" Target="../slideLayouts/slideLayout14.xml"/></Relationships>
</file>

<file path=ppt/slideMasters/_rels/slideMaster5.xml.rels><?xml version="1.0" encoding="UTF-8" standalone="yes"?>
<Relationships xmlns="http://schemas.openxmlformats.org/package/2006/relationships"><Relationship Id="rId2" Type="http://schemas.openxmlformats.org/officeDocument/2006/relationships/theme" Target="../theme/theme5.xml"/><Relationship Id="rId1" Type="http://schemas.openxmlformats.org/officeDocument/2006/relationships/slideLayout" Target="../slideLayouts/slideLayout15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tx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개체 틀 1">
            <a:extLst>
              <a:ext uri="{FF2B5EF4-FFF2-40B4-BE49-F238E27FC236}">
                <a16:creationId xmlns:a16="http://schemas.microsoft.com/office/drawing/2014/main" id="{B2E0AA10-CFCA-4572-99D2-E3E0F6967DB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ko-KR" altLang="en-US"/>
              <a:t>마스터 제목 스타일 편집</a:t>
            </a:r>
          </a:p>
        </p:txBody>
      </p:sp>
      <p:sp>
        <p:nvSpPr>
          <p:cNvPr id="3" name="텍스트 개체 틀 2">
            <a:extLst>
              <a:ext uri="{FF2B5EF4-FFF2-40B4-BE49-F238E27FC236}">
                <a16:creationId xmlns:a16="http://schemas.microsoft.com/office/drawing/2014/main" id="{431A9AE8-D629-40D3-ADEF-90D880D3994D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ko-KR" altLang="en-US"/>
              <a:t>마스터 텍스트 스타일을 편집하려면 클릭</a:t>
            </a:r>
          </a:p>
          <a:p>
            <a:pPr lvl="1"/>
            <a:r>
              <a:rPr lang="ko-KR" altLang="en-US"/>
              <a:t>두 번째 수준</a:t>
            </a:r>
          </a:p>
          <a:p>
            <a:pPr lvl="2"/>
            <a:r>
              <a:rPr lang="ko-KR" altLang="en-US"/>
              <a:t>세 번째 수준</a:t>
            </a:r>
          </a:p>
          <a:p>
            <a:pPr lvl="3"/>
            <a:r>
              <a:rPr lang="ko-KR" altLang="en-US"/>
              <a:t>네 번째 수준</a:t>
            </a:r>
          </a:p>
          <a:p>
            <a:pPr lvl="4"/>
            <a:r>
              <a:rPr lang="ko-KR" altLang="en-US"/>
              <a:t>다섯 번째 수준</a:t>
            </a:r>
          </a:p>
        </p:txBody>
      </p:sp>
      <p:sp>
        <p:nvSpPr>
          <p:cNvPr id="4" name="날짜 개체 틀 3">
            <a:extLst>
              <a:ext uri="{FF2B5EF4-FFF2-40B4-BE49-F238E27FC236}">
                <a16:creationId xmlns:a16="http://schemas.microsoft.com/office/drawing/2014/main" id="{B6F16AF8-D34F-43C5-8F85-E984525F79EB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F01C1E6C-2FC2-40D0-8AA9-FC2634898D84}" type="datetimeFigureOut">
              <a:rPr lang="ko-KR" altLang="en-US" smtClean="0"/>
              <a:t>2019-11-18</a:t>
            </a:fld>
            <a:endParaRPr lang="ko-KR" altLang="en-US"/>
          </a:p>
        </p:txBody>
      </p:sp>
      <p:sp>
        <p:nvSpPr>
          <p:cNvPr id="5" name="바닥글 개체 틀 4">
            <a:extLst>
              <a:ext uri="{FF2B5EF4-FFF2-40B4-BE49-F238E27FC236}">
                <a16:creationId xmlns:a16="http://schemas.microsoft.com/office/drawing/2014/main" id="{93F53AA7-304A-433C-8BD8-E7B10AE6AC93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ko-KR" altLang="en-US"/>
          </a:p>
        </p:txBody>
      </p:sp>
      <p:sp>
        <p:nvSpPr>
          <p:cNvPr id="6" name="슬라이드 번호 개체 틀 5">
            <a:extLst>
              <a:ext uri="{FF2B5EF4-FFF2-40B4-BE49-F238E27FC236}">
                <a16:creationId xmlns:a16="http://schemas.microsoft.com/office/drawing/2014/main" id="{A892F544-ED99-48CC-8EB6-8D0E73D3A145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9E0C0A1-3989-4CA0-AD30-5CDD1D26AD33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5466038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2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직사각형 6"/>
          <p:cNvSpPr/>
          <p:nvPr userDrawn="1"/>
        </p:nvSpPr>
        <p:spPr>
          <a:xfrm>
            <a:off x="0" y="2055223"/>
            <a:ext cx="12192000" cy="480277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88456598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3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1211978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3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4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3429001"/>
            <a:ext cx="12192000" cy="3428999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4331362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5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Masters/slideMaster5.xml><?xml version="1.0" encoding="utf-8"?>
<p:sldMaster xmlns:a="http://schemas.openxmlformats.org/drawingml/2006/main" xmlns:r="http://schemas.openxmlformats.org/officeDocument/2006/relationships" xmlns:p="http://schemas.openxmlformats.org/presentationml/2006/main" preserve="1">
  <p:cSld>
    <p:bg>
      <p:bgPr>
        <a:solidFill>
          <a:srgbClr val="94C3BB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직사각형 1"/>
          <p:cNvSpPr/>
          <p:nvPr userDrawn="1"/>
        </p:nvSpPr>
        <p:spPr>
          <a:xfrm>
            <a:off x="0" y="762001"/>
            <a:ext cx="12192000" cy="6096000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736645975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</p:sldLayoutIdLst>
  <p:txStyles>
    <p:titleStyle>
      <a:lvl1pPr algn="l" defTabSz="914400" rtl="0" eaLnBrk="1" latinLnBrk="1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1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1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ko-KR"/>
      </a:defPPr>
      <a:lvl1pPr marL="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1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2.xml"/><Relationship Id="rId4" Type="http://schemas.microsoft.com/office/2007/relationships/hdphoto" Target="../media/hdphoto1.wdp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4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5.xml.rels><?xml version="1.0" encoding="UTF-8" standalone="yes"?>
<Relationships xmlns="http://schemas.openxmlformats.org/package/2006/relationships"><Relationship Id="rId3" Type="http://schemas.microsoft.com/office/2007/relationships/hdphoto" Target="../media/hdphoto2.wdp"/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1.xml"/></Relationships>
</file>

<file path=ppt/slides/_rels/slide1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3.xml"/></Relationships>
</file>

<file path=ppt/slides/_rels/slide20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7.png"/><Relationship Id="rId4" Type="http://schemas.microsoft.com/office/2007/relationships/hdphoto" Target="../media/hdphoto3.wdp"/></Relationships>
</file>

<file path=ppt/slides/_rels/slide22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7" Type="http://schemas.openxmlformats.org/officeDocument/2006/relationships/image" Target="../media/image8.gif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6" Type="http://schemas.microsoft.com/office/2007/relationships/hdphoto" Target="../media/hdphoto4.wdp"/><Relationship Id="rId5" Type="http://schemas.openxmlformats.org/officeDocument/2006/relationships/image" Target="../media/image7.png"/><Relationship Id="rId4" Type="http://schemas.microsoft.com/office/2007/relationships/hdphoto" Target="../media/hdphoto3.wdp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microsoft.com/office/2007/relationships/hdphoto" Target="../media/hdphoto3.wdp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9.png"/><Relationship Id="rId2" Type="http://schemas.openxmlformats.org/officeDocument/2006/relationships/image" Target="../media/image5.jpg"/><Relationship Id="rId1" Type="http://schemas.openxmlformats.org/officeDocument/2006/relationships/slideLayout" Target="../slideLayouts/slideLayout1.xml"/><Relationship Id="rId4" Type="http://schemas.microsoft.com/office/2007/relationships/hdphoto" Target="../media/hdphoto4.wdp"/></Relationships>
</file>

<file path=ppt/slides/_rels/slide2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2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gif"/><Relationship Id="rId1" Type="http://schemas.openxmlformats.org/officeDocument/2006/relationships/slideLayout" Target="../slideLayouts/slideLayout1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14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직사각형 8"/>
          <p:cNvSpPr/>
          <p:nvPr/>
        </p:nvSpPr>
        <p:spPr>
          <a:xfrm>
            <a:off x="0" y="2055223"/>
            <a:ext cx="12192000" cy="363237"/>
          </a:xfrm>
          <a:prstGeom prst="rect">
            <a:avLst/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  <p:sp>
        <p:nvSpPr>
          <p:cNvPr id="16" name="TextBox 15"/>
          <p:cNvSpPr txBox="1"/>
          <p:nvPr/>
        </p:nvSpPr>
        <p:spPr>
          <a:xfrm>
            <a:off x="3594356" y="3308496"/>
            <a:ext cx="5003293" cy="1015663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lvl="0" algn="ctr"/>
            <a:r>
              <a:rPr lang="en-US" altLang="ko-KR" sz="60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GUI </a:t>
            </a:r>
            <a:r>
              <a:rPr lang="ko-KR" altLang="en-US" sz="60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초안 발표</a:t>
            </a:r>
            <a:endParaRPr kumimoji="0" lang="ko-KR" altLang="en-US" sz="60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17" name="TextBox 16"/>
          <p:cNvSpPr txBox="1"/>
          <p:nvPr/>
        </p:nvSpPr>
        <p:spPr>
          <a:xfrm>
            <a:off x="5576565" y="4546688"/>
            <a:ext cx="1038874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800" b="0" i="0" u="none" strike="noStrike" kern="1200" cap="none" spc="0" normalizeH="0" baseline="0" noProof="0" dirty="0" err="1">
                <a:ln w="22225">
                  <a:noFill/>
                </a:ln>
                <a:solidFill>
                  <a:srgbClr val="6E6F71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iDeer</a:t>
            </a:r>
            <a:endParaRPr kumimoji="0" lang="en-US" altLang="ko-KR" sz="2800" b="0" i="0" u="none" strike="noStrike" kern="1200" cap="none" spc="0" normalizeH="0" baseline="0" noProof="0" dirty="0">
              <a:ln w="22225">
                <a:noFill/>
              </a:ln>
              <a:solidFill>
                <a:srgbClr val="6E6F71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8" name="TextBox 17"/>
          <p:cNvSpPr txBox="1"/>
          <p:nvPr/>
        </p:nvSpPr>
        <p:spPr>
          <a:xfrm>
            <a:off x="4946046" y="2824550"/>
            <a:ext cx="2299925" cy="369332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8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Capstone Design (1)</a:t>
            </a:r>
          </a:p>
        </p:txBody>
      </p:sp>
      <p:pic>
        <p:nvPicPr>
          <p:cNvPr id="8" name="그림 7">
            <a:extLst>
              <a:ext uri="{FF2B5EF4-FFF2-40B4-BE49-F238E27FC236}">
                <a16:creationId xmlns:a16="http://schemas.microsoft.com/office/drawing/2014/main" id="{E27E9905-9546-410D-87D0-93F1B5872DA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biLevel thresh="75000"/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125" b="92188" l="0" r="100000">
                        <a14:foregroundMark x1="14485" y1="62500" x2="13264" y2="63750"/>
                        <a14:foregroundMark x1="59511" y1="61979" x2="58115" y2="61979"/>
                        <a14:foregroundMark x1="52356" y1="51875" x2="54450" y2="51979"/>
                        <a14:foregroundMark x1="42757" y1="40729" x2="43281" y2="42604"/>
                        <a14:foregroundMark x1="66492" y1="69792" x2="64572" y2="70313"/>
                        <a14:foregroundMark x1="77487" y1="68958" x2="79581" y2="69271"/>
                        <a14:foregroundMark x1="87609" y1="69583" x2="89354" y2="70313"/>
                        <a14:foregroundMark x1="39965" y1="54063" x2="38743" y2="55000"/>
                        <a14:foregroundMark x1="88656" y1="82917" x2="83421" y2="82292"/>
                        <a14:foregroundMark x1="59162" y1="83750" x2="59686" y2="85521"/>
                        <a14:foregroundMark x1="67539" y1="84583" x2="67539" y2="85729"/>
                      </a14:backgroundRemoval>
                    </a14:imgEffect>
                    <a14:imgEffect>
                      <a14:artisticPhotocopy/>
                    </a14:imgEffect>
                    <a14:imgEffect>
                      <a14:sharpenSoften amount="50000"/>
                    </a14:imgEffect>
                  </a14:imgLayer>
                </a14:imgProps>
              </a:ext>
            </a:extLst>
          </a:blip>
          <a:srcRect t="4605" b="19240"/>
          <a:stretch/>
        </p:blipFill>
        <p:spPr>
          <a:xfrm>
            <a:off x="5112689" y="614416"/>
            <a:ext cx="1274129" cy="144080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656345537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7D42BC-BA88-449E-AF5C-9F6FEDC8A7F7}"/>
              </a:ext>
            </a:extLst>
          </p:cNvPr>
          <p:cNvSpPr txBox="1"/>
          <p:nvPr/>
        </p:nvSpPr>
        <p:spPr>
          <a:xfrm>
            <a:off x="2770499" y="941159"/>
            <a:ext cx="6651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I DEER 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스마트 </a:t>
            </a:r>
            <a:r>
              <a:rPr kumimoji="0" lang="ko-KR" alt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눈바디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 거울</a:t>
            </a:r>
            <a:endParaRPr kumimoji="0" lang="en-US" altLang="ko-KR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6E41D-A70D-4A0C-9C39-1DA12B61CA38}"/>
              </a:ext>
            </a:extLst>
          </p:cNvPr>
          <p:cNvSpPr txBox="1"/>
          <p:nvPr/>
        </p:nvSpPr>
        <p:spPr>
          <a:xfrm>
            <a:off x="2770499" y="1879943"/>
            <a:ext cx="6651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로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kumimoji="0" lang="ko-KR" alt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딩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중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…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DECA54C-1FF6-4360-89D9-016FAF90254B}"/>
              </a:ext>
            </a:extLst>
          </p:cNvPr>
          <p:cNvSpPr/>
          <p:nvPr/>
        </p:nvSpPr>
        <p:spPr>
          <a:xfrm>
            <a:off x="0" y="5443310"/>
            <a:ext cx="12192000" cy="141468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D97A355-4F4C-4B55-A1E7-70626C3D6E71}"/>
              </a:ext>
            </a:extLst>
          </p:cNvPr>
          <p:cNvGrpSpPr/>
          <p:nvPr/>
        </p:nvGrpSpPr>
        <p:grpSpPr>
          <a:xfrm>
            <a:off x="0" y="5178266"/>
            <a:ext cx="12337784" cy="265044"/>
            <a:chOff x="0" y="5035826"/>
            <a:chExt cx="12337784" cy="265044"/>
          </a:xfrm>
        </p:grpSpPr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94817954-A1B4-433C-960C-F82F0AFF0E19}"/>
                </a:ext>
              </a:extLst>
            </p:cNvPr>
            <p:cNvSpPr/>
            <p:nvPr/>
          </p:nvSpPr>
          <p:spPr>
            <a:xfrm>
              <a:off x="0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ABDD6203-6A7F-4667-86C0-B84986A0815C}"/>
                </a:ext>
              </a:extLst>
            </p:cNvPr>
            <p:cNvSpPr/>
            <p:nvPr/>
          </p:nvSpPr>
          <p:spPr>
            <a:xfrm>
              <a:off x="642731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FD46958C-9B9C-40E6-8848-886479EB9D91}"/>
                </a:ext>
              </a:extLst>
            </p:cNvPr>
            <p:cNvSpPr/>
            <p:nvPr/>
          </p:nvSpPr>
          <p:spPr>
            <a:xfrm>
              <a:off x="1285462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3A0D8CCC-E690-4CA9-BFBC-37EC3A9930D3}"/>
                </a:ext>
              </a:extLst>
            </p:cNvPr>
            <p:cNvSpPr/>
            <p:nvPr/>
          </p:nvSpPr>
          <p:spPr>
            <a:xfrm>
              <a:off x="1928193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1A0BEC14-32F5-4A91-89CE-FED0ADFC3B1C}"/>
                </a:ext>
              </a:extLst>
            </p:cNvPr>
            <p:cNvSpPr/>
            <p:nvPr/>
          </p:nvSpPr>
          <p:spPr>
            <a:xfrm>
              <a:off x="2570924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A9BD3F2-5E6D-4E8F-99AF-891B11C32285}"/>
                </a:ext>
              </a:extLst>
            </p:cNvPr>
            <p:cNvSpPr/>
            <p:nvPr/>
          </p:nvSpPr>
          <p:spPr>
            <a:xfrm>
              <a:off x="3213655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F6F3BA95-413F-4990-BCF4-77A827C95F99}"/>
                </a:ext>
              </a:extLst>
            </p:cNvPr>
            <p:cNvSpPr/>
            <p:nvPr/>
          </p:nvSpPr>
          <p:spPr>
            <a:xfrm>
              <a:off x="3856386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B4493EE2-CC37-4778-B26A-335BFF0A180C}"/>
                </a:ext>
              </a:extLst>
            </p:cNvPr>
            <p:cNvSpPr/>
            <p:nvPr/>
          </p:nvSpPr>
          <p:spPr>
            <a:xfrm>
              <a:off x="4499117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4C44ADC9-70CC-47CF-A513-E5A201EA99C4}"/>
                </a:ext>
              </a:extLst>
            </p:cNvPr>
            <p:cNvSpPr/>
            <p:nvPr/>
          </p:nvSpPr>
          <p:spPr>
            <a:xfrm>
              <a:off x="5141848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C00020D3-00A7-4893-9B20-54DF16200A72}"/>
                </a:ext>
              </a:extLst>
            </p:cNvPr>
            <p:cNvSpPr/>
            <p:nvPr/>
          </p:nvSpPr>
          <p:spPr>
            <a:xfrm>
              <a:off x="5784579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00CB4A30-7693-4DF1-9ECD-012E76DE6169}"/>
                </a:ext>
              </a:extLst>
            </p:cNvPr>
            <p:cNvSpPr/>
            <p:nvPr/>
          </p:nvSpPr>
          <p:spPr>
            <a:xfrm>
              <a:off x="6427310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33E70978-9DB1-461A-95CB-F66E50BA0DE0}"/>
                </a:ext>
              </a:extLst>
            </p:cNvPr>
            <p:cNvSpPr/>
            <p:nvPr/>
          </p:nvSpPr>
          <p:spPr>
            <a:xfrm>
              <a:off x="7070041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8FD6CB5-9AEF-43AC-A908-A6891D708524}"/>
                </a:ext>
              </a:extLst>
            </p:cNvPr>
            <p:cNvSpPr/>
            <p:nvPr/>
          </p:nvSpPr>
          <p:spPr>
            <a:xfrm>
              <a:off x="7712772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2DE6EC48-EB3A-4823-A5E9-2C8F7F503E41}"/>
                </a:ext>
              </a:extLst>
            </p:cNvPr>
            <p:cNvSpPr/>
            <p:nvPr/>
          </p:nvSpPr>
          <p:spPr>
            <a:xfrm>
              <a:off x="8355503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BE96E9B7-824E-4C0F-9B95-35E7B602E634}"/>
                </a:ext>
              </a:extLst>
            </p:cNvPr>
            <p:cNvSpPr/>
            <p:nvPr/>
          </p:nvSpPr>
          <p:spPr>
            <a:xfrm>
              <a:off x="8998234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640AFE8E-1E49-4A1E-BD7B-D54DD9B16A2C}"/>
                </a:ext>
              </a:extLst>
            </p:cNvPr>
            <p:cNvSpPr/>
            <p:nvPr/>
          </p:nvSpPr>
          <p:spPr>
            <a:xfrm>
              <a:off x="9640965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95915F0F-161B-4489-9914-C77BAEAC1135}"/>
                </a:ext>
              </a:extLst>
            </p:cNvPr>
            <p:cNvSpPr/>
            <p:nvPr/>
          </p:nvSpPr>
          <p:spPr>
            <a:xfrm>
              <a:off x="10283696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34D0A62E-6CA0-4249-B18A-878781206335}"/>
                </a:ext>
              </a:extLst>
            </p:cNvPr>
            <p:cNvSpPr/>
            <p:nvPr/>
          </p:nvSpPr>
          <p:spPr>
            <a:xfrm>
              <a:off x="10926427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9E072C90-383E-4E57-A2B1-360C3E57B76C}"/>
                </a:ext>
              </a:extLst>
            </p:cNvPr>
            <p:cNvSpPr/>
            <p:nvPr/>
          </p:nvSpPr>
          <p:spPr>
            <a:xfrm>
              <a:off x="11569158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198BDA74-844B-4707-9836-AFC67AA30CE2}"/>
              </a:ext>
            </a:extLst>
          </p:cNvPr>
          <p:cNvCxnSpPr/>
          <p:nvPr/>
        </p:nvCxnSpPr>
        <p:spPr>
          <a:xfrm>
            <a:off x="0" y="5916841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DC44CB69-F5A1-4B0C-BEF3-A1B33F6A3589}"/>
              </a:ext>
            </a:extLst>
          </p:cNvPr>
          <p:cNvCxnSpPr/>
          <p:nvPr/>
        </p:nvCxnSpPr>
        <p:spPr>
          <a:xfrm>
            <a:off x="0" y="6440061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33" name="TextBox 32">
            <a:extLst>
              <a:ext uri="{FF2B5EF4-FFF2-40B4-BE49-F238E27FC236}">
                <a16:creationId xmlns:a16="http://schemas.microsoft.com/office/drawing/2014/main" id="{0B942A60-B94E-4FC0-8C65-5E552CC10008}"/>
              </a:ext>
            </a:extLst>
          </p:cNvPr>
          <p:cNvSpPr txBox="1"/>
          <p:nvPr/>
        </p:nvSpPr>
        <p:spPr>
          <a:xfrm>
            <a:off x="-1" y="591249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갑자기 종료하고 싶으시다면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 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종료해줘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라고 말해주세요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  <p:pic>
        <p:nvPicPr>
          <p:cNvPr id="30" name="그림 29" descr="그리기이(가) 표시된 사진&#10;&#10;자동 생성된 설명">
            <a:extLst>
              <a:ext uri="{FF2B5EF4-FFF2-40B4-BE49-F238E27FC236}">
                <a16:creationId xmlns:a16="http://schemas.microsoft.com/office/drawing/2014/main" id="{B95082F5-01BA-42D8-B0BE-A747B65F064F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808" y="3233410"/>
            <a:ext cx="4600168" cy="268343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FDBE2220-58EB-4AF8-9AB1-DD5073B47F4E}"/>
              </a:ext>
            </a:extLst>
          </p:cNvPr>
          <p:cNvSpPr txBox="1"/>
          <p:nvPr/>
        </p:nvSpPr>
        <p:spPr>
          <a:xfrm>
            <a:off x="0" y="592429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갑자기 종료하고 싶으시다면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</a:t>
            </a:r>
            <a:r>
              <a:rPr kumimoji="0" lang="en-US" altLang="ko-KR" sz="28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kumimoji="0" lang="ko-KR" altLang="en-US" sz="28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종료해줘</a:t>
            </a:r>
            <a:r>
              <a:rPr kumimoji="0" lang="en-US" altLang="ko-KR" sz="28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’</a:t>
            </a:r>
            <a:r>
              <a:rPr kumimoji="0" lang="ko-KR" altLang="en-US" sz="2800" b="1" i="0" u="none" strike="noStrike" kern="1200" cap="none" spc="0" normalizeH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라고 말해주세요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</p:spTree>
    <p:extLst>
      <p:ext uri="{BB962C8B-B14F-4D97-AF65-F5344CB8AC3E}">
        <p14:creationId xmlns:p14="http://schemas.microsoft.com/office/powerpoint/2010/main" val="265768647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1000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25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250" fill="hold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8" repeatCount="1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0"/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33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1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33" grpId="0" build="p"/>
      <p:bldP spid="33" grpId="1" build="p"/>
      <p:bldP spid="34" grpId="0"/>
    </p:bld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2093626" y="3044279"/>
            <a:ext cx="8229600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원하는 기능을 말씀해 주세요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607A4CA-59E4-46C6-A700-F136902CB56E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C9287EB2-A3A7-43A0-A4CC-FA75E37A0167}"/>
              </a:ext>
            </a:extLst>
          </p:cNvPr>
          <p:cNvSpPr txBox="1"/>
          <p:nvPr/>
        </p:nvSpPr>
        <p:spPr>
          <a:xfrm>
            <a:off x="649531" y="427222"/>
            <a:ext cx="3900459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000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님 </a:t>
            </a:r>
            <a:r>
              <a:rPr lang="ko-KR" altLang="en-US" sz="28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로그인되었습니다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28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B6B04B78-1D5E-46E0-A310-39E5D254877F}"/>
              </a:ext>
            </a:extLst>
          </p:cNvPr>
          <p:cNvSpPr txBox="1"/>
          <p:nvPr/>
        </p:nvSpPr>
        <p:spPr>
          <a:xfrm>
            <a:off x="2048656" y="381372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촬영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496277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807828" y="472800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촬영하기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35921269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0" y="3044279"/>
            <a:ext cx="12191999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몸매가 드러나는 옷을 입고 촬영해주세요 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:) 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CF86CAFE-CEB2-417D-9FF5-645114AB38E9}"/>
              </a:ext>
            </a:extLst>
          </p:cNvPr>
          <p:cNvSpPr txBox="1"/>
          <p:nvPr/>
        </p:nvSpPr>
        <p:spPr>
          <a:xfrm>
            <a:off x="2048655" y="2489850"/>
            <a:ext cx="8094688" cy="58477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3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※ </a:t>
            </a:r>
            <a:r>
              <a:rPr lang="ko-KR" altLang="en-US" sz="3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주의</a:t>
            </a:r>
            <a:r>
              <a:rPr lang="en-US" altLang="ko-KR" sz="32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※</a:t>
            </a:r>
            <a:endParaRPr kumimoji="0" lang="ko-KR" altLang="en-US" sz="32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400452552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049311" y="532152"/>
            <a:ext cx="98685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정면을 바라보고 다음과 같이 서주세요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 descr="그리기, 시계, 컴퓨터이(가) 표시된 사진&#10;&#10;자동 생성된 설명">
            <a:extLst>
              <a:ext uri="{FF2B5EF4-FFF2-40B4-BE49-F238E27FC236}">
                <a16:creationId xmlns:a16="http://schemas.microsoft.com/office/drawing/2014/main" id="{600235DE-CF58-4E34-9CCB-2A41BD3C3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201" y="1815548"/>
            <a:ext cx="2113598" cy="45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588868105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161738" y="532152"/>
            <a:ext cx="9868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정면 촬영을 시작하겠습니다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움직임을 멈추시고 잠시만 기다려주세요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 descr="그리기, 시계, 컴퓨터이(가) 표시된 사진&#10;&#10;자동 생성된 설명">
            <a:extLst>
              <a:ext uri="{FF2B5EF4-FFF2-40B4-BE49-F238E27FC236}">
                <a16:creationId xmlns:a16="http://schemas.microsoft.com/office/drawing/2014/main" id="{600235DE-CF58-4E34-9CCB-2A41BD3C3268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BEBA8EAE-BF5A-486C-A8C5-ECC9F3942E4B}">
                <a14:imgProps xmlns:a14="http://schemas.microsoft.com/office/drawing/2010/main">
                  <a14:imgLayer r:embed="rId3">
                    <a14:imgEffect>
                      <a14:artisticPaintStrokes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5039201" y="1815548"/>
            <a:ext cx="2113598" cy="4510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949710325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43734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정면 사진이 올바르게 촬영되었나요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1275A8-7277-44B9-B32A-EAB22F2DCA96}"/>
              </a:ext>
            </a:extLst>
          </p:cNvPr>
          <p:cNvSpPr txBox="1"/>
          <p:nvPr/>
        </p:nvSpPr>
        <p:spPr>
          <a:xfrm>
            <a:off x="5953778" y="3429000"/>
            <a:ext cx="4789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FC7A99FD-B08D-44FD-B741-CC589CF2A3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1289749" y="581737"/>
            <a:ext cx="2456667" cy="6013627"/>
          </a:xfrm>
          <a:prstGeom prst="rect">
            <a:avLst/>
          </a:prstGeom>
        </p:spPr>
      </p:pic>
      <p:pic>
        <p:nvPicPr>
          <p:cNvPr id="10" name="그림 9" descr="그리기이(가) 표시된 사진&#10;&#10;자동 생성된 설명">
            <a:extLst>
              <a:ext uri="{FF2B5EF4-FFF2-40B4-BE49-F238E27FC236}">
                <a16:creationId xmlns:a16="http://schemas.microsoft.com/office/drawing/2014/main" id="{61F957B7-59E4-476E-8CB8-CC0F92A5CBE6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1570218" y="1426255"/>
            <a:ext cx="2020947" cy="5169109"/>
          </a:xfrm>
          <a:prstGeom prst="rect">
            <a:avLst/>
          </a:prstGeom>
        </p:spPr>
      </p:pic>
      <p:sp>
        <p:nvSpPr>
          <p:cNvPr id="15" name="타원 14">
            <a:extLst>
              <a:ext uri="{FF2B5EF4-FFF2-40B4-BE49-F238E27FC236}">
                <a16:creationId xmlns:a16="http://schemas.microsoft.com/office/drawing/2014/main" id="{DFF5F509-F8A9-4D31-B342-ED1E3677D5CB}"/>
              </a:ext>
            </a:extLst>
          </p:cNvPr>
          <p:cNvSpPr/>
          <p:nvPr/>
        </p:nvSpPr>
        <p:spPr>
          <a:xfrm>
            <a:off x="8236084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88291294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5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5" grpId="0" animBg="1"/>
    </p:bld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049311" y="532152"/>
            <a:ext cx="9868524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오른쪽을 바라보고 다음과 같이 서주세요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grpSp>
        <p:nvGrpSpPr>
          <p:cNvPr id="13" name="그룹 12">
            <a:extLst>
              <a:ext uri="{FF2B5EF4-FFF2-40B4-BE49-F238E27FC236}">
                <a16:creationId xmlns:a16="http://schemas.microsoft.com/office/drawing/2014/main" id="{B0D3490E-A0E1-42F0-AD70-C0A0A1C33C4D}"/>
              </a:ext>
            </a:extLst>
          </p:cNvPr>
          <p:cNvGrpSpPr/>
          <p:nvPr/>
        </p:nvGrpSpPr>
        <p:grpSpPr>
          <a:xfrm>
            <a:off x="5519747" y="1855305"/>
            <a:ext cx="927652" cy="4510394"/>
            <a:chOff x="7745896" y="1815548"/>
            <a:chExt cx="927652" cy="4510394"/>
          </a:xfrm>
        </p:grpSpPr>
        <p:sp>
          <p:nvSpPr>
            <p:cNvPr id="4" name="타원 3">
              <a:extLst>
                <a:ext uri="{FF2B5EF4-FFF2-40B4-BE49-F238E27FC236}">
                  <a16:creationId xmlns:a16="http://schemas.microsoft.com/office/drawing/2014/main" id="{8C6BA4D5-6923-4956-A769-09A1D9D410A6}"/>
                </a:ext>
              </a:extLst>
            </p:cNvPr>
            <p:cNvSpPr/>
            <p:nvPr/>
          </p:nvSpPr>
          <p:spPr>
            <a:xfrm>
              <a:off x="7745896" y="1815548"/>
              <a:ext cx="914400" cy="99391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6" name="사각형: 둥근 모서리 5">
              <a:extLst>
                <a:ext uri="{FF2B5EF4-FFF2-40B4-BE49-F238E27FC236}">
                  <a16:creationId xmlns:a16="http://schemas.microsoft.com/office/drawing/2014/main" id="{FD66DC07-5C9C-4C34-B5CA-98F1A2F88969}"/>
                </a:ext>
              </a:extLst>
            </p:cNvPr>
            <p:cNvSpPr/>
            <p:nvPr/>
          </p:nvSpPr>
          <p:spPr>
            <a:xfrm>
              <a:off x="7759149" y="2862471"/>
              <a:ext cx="914399" cy="197457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사각형: 둥근 모서리 9">
              <a:extLst>
                <a:ext uri="{FF2B5EF4-FFF2-40B4-BE49-F238E27FC236}">
                  <a16:creationId xmlns:a16="http://schemas.microsoft.com/office/drawing/2014/main" id="{E22DADAA-127F-473B-B48A-8C5DEA39849C}"/>
                </a:ext>
              </a:extLst>
            </p:cNvPr>
            <p:cNvSpPr/>
            <p:nvPr/>
          </p:nvSpPr>
          <p:spPr>
            <a:xfrm>
              <a:off x="8029161" y="4682146"/>
              <a:ext cx="410403" cy="1634578"/>
            </a:xfrm>
            <a:prstGeom prst="roundRect">
              <a:avLst>
                <a:gd name="adj" fmla="val 2739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사각형: 둥근 모서리 10">
              <a:extLst>
                <a:ext uri="{FF2B5EF4-FFF2-40B4-BE49-F238E27FC236}">
                  <a16:creationId xmlns:a16="http://schemas.microsoft.com/office/drawing/2014/main" id="{81CD413A-2956-47F1-892A-1DCFAEDF8AB9}"/>
                </a:ext>
              </a:extLst>
            </p:cNvPr>
            <p:cNvSpPr/>
            <p:nvPr/>
          </p:nvSpPr>
          <p:spPr>
            <a:xfrm>
              <a:off x="8029161" y="3024375"/>
              <a:ext cx="374374" cy="141944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사각형: 둥근 모서리 11">
              <a:extLst>
                <a:ext uri="{FF2B5EF4-FFF2-40B4-BE49-F238E27FC236}">
                  <a16:creationId xmlns:a16="http://schemas.microsoft.com/office/drawing/2014/main" id="{32E3F239-5AA0-4079-B347-ED9A8EECC0C4}"/>
                </a:ext>
              </a:extLst>
            </p:cNvPr>
            <p:cNvSpPr/>
            <p:nvPr/>
          </p:nvSpPr>
          <p:spPr>
            <a:xfrm rot="181319">
              <a:off x="8116859" y="6056860"/>
              <a:ext cx="506253" cy="26908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3448253415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049311" y="532152"/>
            <a:ext cx="986852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측면 촬영을 시작하겠습니다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</a:p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움직임을 멈추시고 잠시만 기다려주세요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lang="ko-KR" altLang="en-US" sz="36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19" name="그룹 18">
            <a:extLst>
              <a:ext uri="{FF2B5EF4-FFF2-40B4-BE49-F238E27FC236}">
                <a16:creationId xmlns:a16="http://schemas.microsoft.com/office/drawing/2014/main" id="{09531870-5740-4A10-96B8-2AC970984525}"/>
              </a:ext>
            </a:extLst>
          </p:cNvPr>
          <p:cNvGrpSpPr/>
          <p:nvPr/>
        </p:nvGrpSpPr>
        <p:grpSpPr>
          <a:xfrm>
            <a:off x="5519747" y="1855305"/>
            <a:ext cx="927652" cy="4510394"/>
            <a:chOff x="7745896" y="1815548"/>
            <a:chExt cx="927652" cy="4510394"/>
          </a:xfrm>
        </p:grpSpPr>
        <p:sp>
          <p:nvSpPr>
            <p:cNvPr id="20" name="타원 19">
              <a:extLst>
                <a:ext uri="{FF2B5EF4-FFF2-40B4-BE49-F238E27FC236}">
                  <a16:creationId xmlns:a16="http://schemas.microsoft.com/office/drawing/2014/main" id="{88381B01-CD3D-4821-B12E-7650E8488C4E}"/>
                </a:ext>
              </a:extLst>
            </p:cNvPr>
            <p:cNvSpPr/>
            <p:nvPr/>
          </p:nvSpPr>
          <p:spPr>
            <a:xfrm>
              <a:off x="7745896" y="1815548"/>
              <a:ext cx="914400" cy="993913"/>
            </a:xfrm>
            <a:prstGeom prst="ellipse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사각형: 둥근 모서리 20">
              <a:extLst>
                <a:ext uri="{FF2B5EF4-FFF2-40B4-BE49-F238E27FC236}">
                  <a16:creationId xmlns:a16="http://schemas.microsoft.com/office/drawing/2014/main" id="{B0388216-086B-429E-BF59-61B9DE5D5258}"/>
                </a:ext>
              </a:extLst>
            </p:cNvPr>
            <p:cNvSpPr/>
            <p:nvPr/>
          </p:nvSpPr>
          <p:spPr>
            <a:xfrm>
              <a:off x="7759149" y="2862471"/>
              <a:ext cx="914399" cy="1974574"/>
            </a:xfrm>
            <a:prstGeom prst="roundRect">
              <a:avLst/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사각형: 둥근 모서리 21">
              <a:extLst>
                <a:ext uri="{FF2B5EF4-FFF2-40B4-BE49-F238E27FC236}">
                  <a16:creationId xmlns:a16="http://schemas.microsoft.com/office/drawing/2014/main" id="{C6692943-7921-4506-8C27-CE59ECB4BFE0}"/>
                </a:ext>
              </a:extLst>
            </p:cNvPr>
            <p:cNvSpPr/>
            <p:nvPr/>
          </p:nvSpPr>
          <p:spPr>
            <a:xfrm>
              <a:off x="8029161" y="4682146"/>
              <a:ext cx="410403" cy="1634578"/>
            </a:xfrm>
            <a:prstGeom prst="roundRect">
              <a:avLst>
                <a:gd name="adj" fmla="val 27396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사각형: 둥근 모서리 22">
              <a:extLst>
                <a:ext uri="{FF2B5EF4-FFF2-40B4-BE49-F238E27FC236}">
                  <a16:creationId xmlns:a16="http://schemas.microsoft.com/office/drawing/2014/main" id="{BB344D5D-DA4B-450B-9C6F-B874F518F8B8}"/>
                </a:ext>
              </a:extLst>
            </p:cNvPr>
            <p:cNvSpPr/>
            <p:nvPr/>
          </p:nvSpPr>
          <p:spPr>
            <a:xfrm>
              <a:off x="8029161" y="3024375"/>
              <a:ext cx="374374" cy="1419448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solidFill>
                <a:schemeClr val="bg1">
                  <a:lumMod val="75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사각형: 둥근 모서리 23">
              <a:extLst>
                <a:ext uri="{FF2B5EF4-FFF2-40B4-BE49-F238E27FC236}">
                  <a16:creationId xmlns:a16="http://schemas.microsoft.com/office/drawing/2014/main" id="{9F55AEE2-63E5-4F38-9735-457E029AC378}"/>
                </a:ext>
              </a:extLst>
            </p:cNvPr>
            <p:cNvSpPr/>
            <p:nvPr/>
          </p:nvSpPr>
          <p:spPr>
            <a:xfrm rot="181319">
              <a:off x="8116859" y="6056860"/>
              <a:ext cx="506253" cy="269082"/>
            </a:xfrm>
            <a:prstGeom prst="roundRect">
              <a:avLst>
                <a:gd name="adj" fmla="val 50000"/>
              </a:avLst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</p:grpSp>
    </p:spTree>
    <p:extLst>
      <p:ext uri="{BB962C8B-B14F-4D97-AF65-F5344CB8AC3E}">
        <p14:creationId xmlns:p14="http://schemas.microsoft.com/office/powerpoint/2010/main" val="1456387019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43734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측면 사진이 올바르게 촬영되었나요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kumimoji="0" lang="ko-KR" altLang="en-US" sz="36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B01275A8-7277-44B9-B32A-EAB22F2DCA96}"/>
              </a:ext>
            </a:extLst>
          </p:cNvPr>
          <p:cNvSpPr txBox="1"/>
          <p:nvPr/>
        </p:nvSpPr>
        <p:spPr>
          <a:xfrm>
            <a:off x="5953778" y="3429000"/>
            <a:ext cx="4789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FC7A99FD-B08D-44FD-B741-CC589CF2A3C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1289749" y="581737"/>
            <a:ext cx="2456667" cy="6013627"/>
          </a:xfrm>
          <a:prstGeom prst="rect">
            <a:avLst/>
          </a:prstGeom>
        </p:spPr>
      </p:pic>
      <p:sp>
        <p:nvSpPr>
          <p:cNvPr id="14" name="타원 13">
            <a:extLst>
              <a:ext uri="{FF2B5EF4-FFF2-40B4-BE49-F238E27FC236}">
                <a16:creationId xmlns:a16="http://schemas.microsoft.com/office/drawing/2014/main" id="{82BEDFE2-4442-49B1-A1B7-7EFEAD501612}"/>
              </a:ext>
            </a:extLst>
          </p:cNvPr>
          <p:cNvSpPr/>
          <p:nvPr/>
        </p:nvSpPr>
        <p:spPr>
          <a:xfrm>
            <a:off x="8236084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3" name="그림 2" descr="의류이(가) 표시된 사진&#10;&#10;자동 생성된 설명">
            <a:extLst>
              <a:ext uri="{FF2B5EF4-FFF2-40B4-BE49-F238E27FC236}">
                <a16:creationId xmlns:a16="http://schemas.microsoft.com/office/drawing/2014/main" id="{42948BD9-7580-4B0E-B617-42D8C9220138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backgroundMark x1="13004" y1="92889" x2="13004" y2="92889"/>
                        <a14:backgroundMark x1="25561" y1="3333" x2="25561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2027717" y="1539875"/>
            <a:ext cx="980730" cy="49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923990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4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5" name="그룹 14"/>
          <p:cNvGrpSpPr/>
          <p:nvPr/>
        </p:nvGrpSpPr>
        <p:grpSpPr>
          <a:xfrm>
            <a:off x="0" y="766707"/>
            <a:ext cx="2847975" cy="523220"/>
            <a:chOff x="4453825" y="547632"/>
            <a:chExt cx="2847975" cy="523220"/>
          </a:xfrm>
        </p:grpSpPr>
        <p:sp>
          <p:nvSpPr>
            <p:cNvPr id="22" name="직사각형 21"/>
            <p:cNvSpPr/>
            <p:nvPr/>
          </p:nvSpPr>
          <p:spPr>
            <a:xfrm>
              <a:off x="4453825" y="548253"/>
              <a:ext cx="2847975" cy="503756"/>
            </a:xfrm>
            <a:prstGeom prst="rect">
              <a:avLst/>
            </a:prstGeom>
            <a:solidFill>
              <a:srgbClr val="94C3BB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marL="0" marR="0" lvl="0" indent="0" algn="ctr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endParaRPr kumimoji="0" lang="ko-KR" altLang="en-US" sz="1800" b="0" i="0" u="none" strike="noStrike" kern="1200" cap="none" spc="0" normalizeH="0" baseline="0" noProof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맑은 고딕" panose="020F0502020204030204"/>
                <a:ea typeface="맑은 고딕" panose="020B0503020000020004" pitchFamily="50" charset="-127"/>
                <a:cs typeface="+mn-cs"/>
              </a:endParaRPr>
            </a:p>
          </p:txBody>
        </p:sp>
        <p:sp>
          <p:nvSpPr>
            <p:cNvPr id="10" name="TextBox 9"/>
            <p:cNvSpPr txBox="1"/>
            <p:nvPr/>
          </p:nvSpPr>
          <p:spPr>
            <a:xfrm>
              <a:off x="4929477" y="547632"/>
              <a:ext cx="1896673" cy="523220"/>
            </a:xfrm>
            <a:prstGeom prst="rect">
              <a:avLst/>
            </a:prstGeom>
            <a:noFill/>
          </p:spPr>
          <p:txBody>
            <a:bodyPr wrap="none" rtlCol="0">
              <a:spAutoFit/>
            </a:bodyPr>
            <a:lstStyle/>
            <a:p>
              <a:pPr marL="0" marR="0" lvl="0" indent="0" algn="l" defTabSz="914400" rtl="0" eaLnBrk="1" fontAlgn="auto" latinLnBrk="1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r>
                <a:rPr kumimoji="0" lang="en-US" altLang="ko-KR" sz="2800" b="0" i="0" u="none" strike="noStrike" kern="1200" cap="none" spc="-150" normalizeH="0" baseline="0" noProof="0" dirty="0">
                  <a:ln>
                    <a:noFill/>
                  </a:ln>
                  <a:solidFill>
                    <a:prstClr val="white"/>
                  </a:solidFill>
                  <a:effectLst/>
                  <a:uLnTx/>
                  <a:uFillTx/>
                  <a:latin typeface="나눔스퀘어 ExtraBold" panose="020B0600000101010101" pitchFamily="50" charset="-127"/>
                  <a:ea typeface="나눔스퀘어 ExtraBold" panose="020B0600000101010101" pitchFamily="50" charset="-127"/>
                  <a:cs typeface="+mn-cs"/>
                </a:rPr>
                <a:t>CONTENTS</a:t>
              </a:r>
              <a:endParaRPr kumimoji="0" lang="ko-KR" altLang="en-US" sz="2800" b="0" i="0" u="none" strike="noStrike" kern="1200" cap="none" spc="-15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endParaRPr>
            </a:p>
          </p:txBody>
        </p:sp>
      </p:grpSp>
      <p:sp>
        <p:nvSpPr>
          <p:cNvPr id="11" name="TextBox 10"/>
          <p:cNvSpPr txBox="1"/>
          <p:nvPr/>
        </p:nvSpPr>
        <p:spPr>
          <a:xfrm>
            <a:off x="3364294" y="1951557"/>
            <a:ext cx="1342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시작하기</a:t>
            </a:r>
          </a:p>
        </p:txBody>
      </p:sp>
      <p:sp>
        <p:nvSpPr>
          <p:cNvPr id="12" name="TextBox 11"/>
          <p:cNvSpPr txBox="1"/>
          <p:nvPr/>
        </p:nvSpPr>
        <p:spPr>
          <a:xfrm>
            <a:off x="3364293" y="2534963"/>
            <a:ext cx="1576072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로그인하기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F6D81526-A5D3-4D68-B63A-0DF98BE53591}"/>
              </a:ext>
            </a:extLst>
          </p:cNvPr>
          <p:cNvSpPr txBox="1"/>
          <p:nvPr/>
        </p:nvSpPr>
        <p:spPr>
          <a:xfrm>
            <a:off x="3364293" y="3118369"/>
            <a:ext cx="1342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촬영하기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E586B667-0773-4200-96A3-2D929AA587EA}"/>
              </a:ext>
            </a:extLst>
          </p:cNvPr>
          <p:cNvSpPr txBox="1"/>
          <p:nvPr/>
        </p:nvSpPr>
        <p:spPr>
          <a:xfrm>
            <a:off x="3364293" y="3701775"/>
            <a:ext cx="1342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조회하기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3" name="TextBox 12">
            <a:extLst>
              <a:ext uri="{FF2B5EF4-FFF2-40B4-BE49-F238E27FC236}">
                <a16:creationId xmlns:a16="http://schemas.microsoft.com/office/drawing/2014/main" id="{259C7CB8-B9B0-4507-8861-62155192FBBE}"/>
              </a:ext>
            </a:extLst>
          </p:cNvPr>
          <p:cNvSpPr txBox="1"/>
          <p:nvPr/>
        </p:nvSpPr>
        <p:spPr>
          <a:xfrm>
            <a:off x="3364293" y="4285181"/>
            <a:ext cx="1342034" cy="40011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l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:: </a:t>
            </a:r>
            <a:r>
              <a:rPr kumimoji="0" lang="ko-KR" altLang="en-US" sz="2000" b="0" i="0" u="none" strike="noStrike" kern="1200" cap="none" spc="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종료하기</a:t>
            </a:r>
            <a:endParaRPr kumimoji="0" lang="en-US" altLang="ko-KR" sz="2000" b="0" i="0" u="none" strike="noStrike" kern="1200" cap="none" spc="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148277559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3251313" y="4728001"/>
            <a:ext cx="5689379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사진 저장</a:t>
            </a:r>
            <a:r>
              <a:rPr lang="en-US" altLang="ko-KR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/</a:t>
            </a: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삭제 </a:t>
            </a: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8420246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1147353-7FD5-4925-BEE0-BAB3FC835C86}"/>
              </a:ext>
            </a:extLst>
          </p:cNvPr>
          <p:cNvSpPr txBox="1"/>
          <p:nvPr/>
        </p:nvSpPr>
        <p:spPr>
          <a:xfrm>
            <a:off x="46401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사진을 저장하시겠습니까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</a:p>
        </p:txBody>
      </p:sp>
      <p:sp>
        <p:nvSpPr>
          <p:cNvPr id="9" name="TextBox 8">
            <a:extLst>
              <a:ext uri="{FF2B5EF4-FFF2-40B4-BE49-F238E27FC236}">
                <a16:creationId xmlns:a16="http://schemas.microsoft.com/office/drawing/2014/main" id="{6F150659-04D0-4180-AD98-0E40DFC41F18}"/>
              </a:ext>
            </a:extLst>
          </p:cNvPr>
          <p:cNvSpPr txBox="1"/>
          <p:nvPr/>
        </p:nvSpPr>
        <p:spPr>
          <a:xfrm>
            <a:off x="6220478" y="3429000"/>
            <a:ext cx="4789466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10" name="타원 9">
            <a:extLst>
              <a:ext uri="{FF2B5EF4-FFF2-40B4-BE49-F238E27FC236}">
                <a16:creationId xmlns:a16="http://schemas.microsoft.com/office/drawing/2014/main" id="{C0B16D18-C7F3-4711-995E-FA0715130EAA}"/>
              </a:ext>
            </a:extLst>
          </p:cNvPr>
          <p:cNvSpPr/>
          <p:nvPr/>
        </p:nvSpPr>
        <p:spPr>
          <a:xfrm>
            <a:off x="8502784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pic>
        <p:nvPicPr>
          <p:cNvPr id="11" name="그림 10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7832D5B4-8958-4978-8017-29F1DD190C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188600" y="581737"/>
            <a:ext cx="2456667" cy="6013627"/>
          </a:xfrm>
          <a:prstGeom prst="rect">
            <a:avLst/>
          </a:prstGeom>
        </p:spPr>
      </p:pic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4CB7B515-DAC1-4B4F-AF34-E3DA9CDA63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469069" y="1426255"/>
            <a:ext cx="2020947" cy="5169109"/>
          </a:xfrm>
          <a:prstGeom prst="rect">
            <a:avLst/>
          </a:prstGeom>
        </p:spPr>
      </p:pic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1C20E2B3-8225-431E-817C-3EA5EA98DF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851322" y="581737"/>
            <a:ext cx="2456667" cy="6013627"/>
          </a:xfrm>
          <a:prstGeom prst="rect">
            <a:avLst/>
          </a:prstGeom>
        </p:spPr>
      </p:pic>
      <p:pic>
        <p:nvPicPr>
          <p:cNvPr id="14" name="그림 13" descr="의류이(가) 표시된 사진&#10;&#10;자동 생성된 설명">
            <a:extLst>
              <a:ext uri="{FF2B5EF4-FFF2-40B4-BE49-F238E27FC236}">
                <a16:creationId xmlns:a16="http://schemas.microsoft.com/office/drawing/2014/main" id="{C5F16F65-2C32-41EA-950E-CC6F3E42D8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backgroundMark x1="13004" y1="92889" x2="13004" y2="92889"/>
                        <a14:backgroundMark x1="25561" y1="3333" x2="25561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3589290" y="1539875"/>
            <a:ext cx="980730" cy="49574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605787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0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0" grpId="0" animBg="1"/>
    </p:bld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extBox 7">
            <a:extLst>
              <a:ext uri="{FF2B5EF4-FFF2-40B4-BE49-F238E27FC236}">
                <a16:creationId xmlns:a16="http://schemas.microsoft.com/office/drawing/2014/main" id="{51147353-7FD5-4925-BEE0-BAB3FC835C86}"/>
              </a:ext>
            </a:extLst>
          </p:cNvPr>
          <p:cNvSpPr txBox="1"/>
          <p:nvPr/>
        </p:nvSpPr>
        <p:spPr>
          <a:xfrm>
            <a:off x="4640111" y="2782669"/>
            <a:ext cx="8144350" cy="64633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사진이 저장되었습니다</a:t>
            </a:r>
            <a:r>
              <a:rPr lang="en-US" altLang="ko-KR" sz="36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</a:p>
        </p:txBody>
      </p:sp>
      <p:pic>
        <p:nvPicPr>
          <p:cNvPr id="11" name="그림 10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7832D5B4-8958-4978-8017-29F1DD190C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188600" y="581737"/>
            <a:ext cx="2456667" cy="6013627"/>
          </a:xfrm>
          <a:prstGeom prst="rect">
            <a:avLst/>
          </a:prstGeom>
        </p:spPr>
      </p:pic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4CB7B515-DAC1-4B4F-AF34-E3DA9CDA63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469069" y="1426255"/>
            <a:ext cx="2020947" cy="5169109"/>
          </a:xfrm>
          <a:prstGeom prst="rect">
            <a:avLst/>
          </a:prstGeom>
        </p:spPr>
      </p:pic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1C20E2B3-8225-431E-817C-3EA5EA98DF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851322" y="581737"/>
            <a:ext cx="2456667" cy="6013627"/>
          </a:xfrm>
          <a:prstGeom prst="rect">
            <a:avLst/>
          </a:prstGeom>
        </p:spPr>
      </p:pic>
      <p:pic>
        <p:nvPicPr>
          <p:cNvPr id="14" name="그림 13" descr="의류이(가) 표시된 사진&#10;&#10;자동 생성된 설명">
            <a:extLst>
              <a:ext uri="{FF2B5EF4-FFF2-40B4-BE49-F238E27FC236}">
                <a16:creationId xmlns:a16="http://schemas.microsoft.com/office/drawing/2014/main" id="{C5F16F65-2C32-41EA-950E-CC6F3E42D876}"/>
              </a:ext>
            </a:extLst>
          </p:cNvPr>
          <p:cNvPicPr>
            <a:picLocks noChangeAspect="1"/>
          </p:cNvPicPr>
          <p:nvPr/>
        </p:nvPicPr>
        <p:blipFill rotWithShape="1">
          <a:blip r:embed="rId5">
            <a:extLst>
              <a:ext uri="{BEBA8EAE-BF5A-486C-A8C5-ECC9F3942E4B}">
                <a14:imgProps xmlns:a14="http://schemas.microsoft.com/office/drawing/2010/main">
                  <a14:imgLayer r:embed="rId6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backgroundMark x1="13004" y1="92889" x2="13004" y2="92889"/>
                        <a14:backgroundMark x1="25561" y1="3333" x2="25561" y2="3333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3589290" y="1539875"/>
            <a:ext cx="980730" cy="4957400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88F532EF-290F-4EF8-8AAC-203DFE685109}"/>
              </a:ext>
            </a:extLst>
          </p:cNvPr>
          <p:cNvSpPr txBox="1"/>
          <p:nvPr/>
        </p:nvSpPr>
        <p:spPr>
          <a:xfrm>
            <a:off x="5307988" y="3341094"/>
            <a:ext cx="6884012" cy="676532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lnSpc>
                <a:spcPct val="150000"/>
              </a:lnSpc>
              <a:defRPr/>
            </a:pP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번째 기록이네요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~ 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아자아자 파이팅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  <a:sym typeface="Wingdings" panose="05000000000000000000" pitchFamily="2" charset="2"/>
              </a:rPr>
              <a:t>:&gt;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grpSp>
        <p:nvGrpSpPr>
          <p:cNvPr id="3" name="그룹 2">
            <a:extLst>
              <a:ext uri="{FF2B5EF4-FFF2-40B4-BE49-F238E27FC236}">
                <a16:creationId xmlns:a16="http://schemas.microsoft.com/office/drawing/2014/main" id="{426D019B-4DCA-41D6-8A7F-E15D94C9B236}"/>
              </a:ext>
            </a:extLst>
          </p:cNvPr>
          <p:cNvGrpSpPr/>
          <p:nvPr/>
        </p:nvGrpSpPr>
        <p:grpSpPr>
          <a:xfrm>
            <a:off x="10011110" y="4860236"/>
            <a:ext cx="2663686" cy="1997764"/>
            <a:chOff x="6382539" y="3941953"/>
            <a:chExt cx="2663686" cy="1997764"/>
          </a:xfrm>
        </p:grpSpPr>
        <p:sp>
          <p:nvSpPr>
            <p:cNvPr id="2" name="직사각형 1">
              <a:extLst>
                <a:ext uri="{FF2B5EF4-FFF2-40B4-BE49-F238E27FC236}">
                  <a16:creationId xmlns:a16="http://schemas.microsoft.com/office/drawing/2014/main" id="{2A6C6D1A-4B18-4DCD-8237-96B95F919194}"/>
                </a:ext>
              </a:extLst>
            </p:cNvPr>
            <p:cNvSpPr/>
            <p:nvPr/>
          </p:nvSpPr>
          <p:spPr>
            <a:xfrm>
              <a:off x="7511926" y="4701467"/>
              <a:ext cx="469900" cy="1238250"/>
            </a:xfrm>
            <a:prstGeom prst="rect">
              <a:avLst/>
            </a:prstGeom>
            <a:solidFill>
              <a:schemeClr val="bg1"/>
            </a:solidFill>
            <a:ln>
              <a:noFill/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 dirty="0"/>
            </a:p>
          </p:txBody>
        </p:sp>
        <p:grpSp>
          <p:nvGrpSpPr>
            <p:cNvPr id="19" name="그룹 18">
              <a:extLst>
                <a:ext uri="{FF2B5EF4-FFF2-40B4-BE49-F238E27FC236}">
                  <a16:creationId xmlns:a16="http://schemas.microsoft.com/office/drawing/2014/main" id="{D05166E3-CC89-4EC9-BA33-E8A8EFD7DB44}"/>
                </a:ext>
              </a:extLst>
            </p:cNvPr>
            <p:cNvGrpSpPr/>
            <p:nvPr/>
          </p:nvGrpSpPr>
          <p:grpSpPr>
            <a:xfrm flipH="1">
              <a:off x="6382539" y="3941953"/>
              <a:ext cx="2663686" cy="1997764"/>
              <a:chOff x="126999" y="4198830"/>
              <a:chExt cx="3302000" cy="2416390"/>
            </a:xfrm>
          </p:grpSpPr>
          <p:pic>
            <p:nvPicPr>
              <p:cNvPr id="20" name="그림 19">
                <a:extLst>
                  <a:ext uri="{FF2B5EF4-FFF2-40B4-BE49-F238E27FC236}">
                    <a16:creationId xmlns:a16="http://schemas.microsoft.com/office/drawing/2014/main" id="{9FBC90F0-E1BF-46D9-BA46-A6506BEEED26}"/>
                  </a:ext>
                </a:extLst>
              </p:cNvPr>
              <p:cNvPicPr>
                <a:picLocks noChangeAspect="1"/>
              </p:cNvPicPr>
              <p:nvPr/>
            </p:nvPicPr>
            <p:blipFill>
              <a:blip r:embed="rId7">
                <a:extLst>
                  <a:ext uri="{28A0092B-C50C-407E-A947-70E740481C1C}">
                    <a14:useLocalDpi xmlns:a14="http://schemas.microsoft.com/office/drawing/2010/main" val="0"/>
                  </a:ext>
                </a:extLst>
              </a:blip>
              <a:srcRect/>
              <a:stretch/>
            </p:blipFill>
            <p:spPr>
              <a:xfrm>
                <a:off x="126999" y="4198830"/>
                <a:ext cx="3302000" cy="2416390"/>
              </a:xfrm>
              <a:prstGeom prst="rect">
                <a:avLst/>
              </a:prstGeom>
            </p:spPr>
          </p:pic>
          <p:sp>
            <p:nvSpPr>
              <p:cNvPr id="21" name="원호 20">
                <a:extLst>
                  <a:ext uri="{FF2B5EF4-FFF2-40B4-BE49-F238E27FC236}">
                    <a16:creationId xmlns:a16="http://schemas.microsoft.com/office/drawing/2014/main" id="{D8F94FDE-1931-4918-88E4-E34F5A401E3B}"/>
                  </a:ext>
                </a:extLst>
              </p:cNvPr>
              <p:cNvSpPr/>
              <p:nvPr/>
            </p:nvSpPr>
            <p:spPr>
              <a:xfrm rot="8156974">
                <a:off x="1633919" y="5478473"/>
                <a:ext cx="207598" cy="208317"/>
              </a:xfrm>
              <a:prstGeom prst="arc">
                <a:avLst/>
              </a:prstGeom>
              <a:ln w="12700">
                <a:solidFill>
                  <a:schemeClr val="accent2">
                    <a:lumMod val="20000"/>
                    <a:lumOff val="80000"/>
                  </a:schemeClr>
                </a:solidFill>
              </a:ln>
            </p:spPr>
            <p:style>
              <a:lnRef idx="1">
                <a:schemeClr val="accent1"/>
              </a:lnRef>
              <a:fillRef idx="0">
                <a:schemeClr val="accent1"/>
              </a:fillRef>
              <a:effectRef idx="0">
                <a:schemeClr val="accent1"/>
              </a:effectRef>
              <a:fontRef idx="minor">
                <a:schemeClr val="tx1"/>
              </a:fontRef>
            </p:style>
            <p:txBody>
              <a:bodyPr rtlCol="0" anchor="ctr"/>
              <a:lstStyle/>
              <a:p>
                <a:pPr algn="ctr"/>
                <a:endParaRPr lang="ko-KR" altLang="en-US"/>
              </a:p>
            </p:txBody>
          </p:sp>
        </p:grpSp>
      </p:grpSp>
    </p:spTree>
    <p:extLst>
      <p:ext uri="{BB962C8B-B14F-4D97-AF65-F5344CB8AC3E}">
        <p14:creationId xmlns:p14="http://schemas.microsoft.com/office/powerpoint/2010/main" val="136593137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53" presetClass="entr" presetSubtype="16" fill="hold" grpId="0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>
                                        <p:cTn id="7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ppt_w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w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>
                                        <p:cTn id="8" dur="1000" fill="hold"/>
                                        <p:tgtEl>
                                          <p:spTgt spid="18"/>
                                        </p:tgtEl>
                                        <p:attrNameLst>
                                          <p:attrName>ppt_h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fltVal val="0"/>
                                          </p:val>
                                        </p:tav>
                                        <p:tav tm="100000">
                                          <p:val>
                                            <p:strVal val="#ppt_h"/>
                                          </p:val>
                                        </p:tav>
                                      </p:tavLst>
                                    </p:anim>
                                    <p:animEffect transition="in" filter="fade">
                                      <p:cBhvr>
                                        <p:cTn id="9" dur="1000"/>
                                        <p:tgtEl>
                                          <p:spTgt spid="1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8" grpId="0"/>
    </p:bld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113730" y="4728001"/>
            <a:ext cx="3964547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사진 조회</a:t>
            </a: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2655344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3" name="TextBox 52">
            <a:extLst>
              <a:ext uri="{FF2B5EF4-FFF2-40B4-BE49-F238E27FC236}">
                <a16:creationId xmlns:a16="http://schemas.microsoft.com/office/drawing/2014/main" id="{B4DB62E4-2B70-4076-8190-74AE2B3FEDC3}"/>
              </a:ext>
            </a:extLst>
          </p:cNvPr>
          <p:cNvSpPr txBox="1"/>
          <p:nvPr/>
        </p:nvSpPr>
        <p:spPr>
          <a:xfrm>
            <a:off x="8055754" y="578202"/>
            <a:ext cx="3017213" cy="5545877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어깨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39cm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29cm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26.5cm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31cm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13.5cm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10cm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1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1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6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8" name="TextBox 7">
            <a:extLst>
              <a:ext uri="{FF2B5EF4-FFF2-40B4-BE49-F238E27FC236}">
                <a16:creationId xmlns:a16="http://schemas.microsoft.com/office/drawing/2014/main" id="{51147353-7FD5-4925-BEE0-BAB3FC835C86}"/>
              </a:ext>
            </a:extLst>
          </p:cNvPr>
          <p:cNvSpPr txBox="1"/>
          <p:nvPr/>
        </p:nvSpPr>
        <p:spPr>
          <a:xfrm>
            <a:off x="0" y="618914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거울에게 다른 동작을 시키고 싶으면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deer~’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외쳐주세요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  <p:pic>
        <p:nvPicPr>
          <p:cNvPr id="11" name="그림 10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7832D5B4-8958-4978-8017-29F1DD190CC6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33496" y="581738"/>
            <a:ext cx="2263605" cy="5541034"/>
          </a:xfrm>
          <a:prstGeom prst="rect">
            <a:avLst/>
          </a:prstGeom>
        </p:spPr>
      </p:pic>
      <p:pic>
        <p:nvPicPr>
          <p:cNvPr id="12" name="그림 11" descr="그리기이(가) 표시된 사진&#10;&#10;자동 생성된 설명">
            <a:extLst>
              <a:ext uri="{FF2B5EF4-FFF2-40B4-BE49-F238E27FC236}">
                <a16:creationId xmlns:a16="http://schemas.microsoft.com/office/drawing/2014/main" id="{4CB7B515-DAC1-4B4F-AF34-E3DA9CDA6344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233496" y="1426255"/>
            <a:ext cx="2263603" cy="4762885"/>
          </a:xfrm>
          <a:prstGeom prst="rect">
            <a:avLst/>
          </a:prstGeom>
        </p:spPr>
      </p:pic>
      <p:pic>
        <p:nvPicPr>
          <p:cNvPr id="7" name="그림 6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FD3A1589-6718-46C0-81C3-98CA4711FF8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5699543" y="581740"/>
            <a:ext cx="2263604" cy="5541032"/>
          </a:xfrm>
          <a:prstGeom prst="rect">
            <a:avLst/>
          </a:prstGeom>
        </p:spPr>
      </p:pic>
      <p:pic>
        <p:nvPicPr>
          <p:cNvPr id="9" name="그림 8" descr="그리기이(가) 표시된 사진&#10;&#10;자동 생성된 설명">
            <a:extLst>
              <a:ext uri="{FF2B5EF4-FFF2-40B4-BE49-F238E27FC236}">
                <a16:creationId xmlns:a16="http://schemas.microsoft.com/office/drawing/2014/main" id="{B00894A0-99DC-41E7-AB72-B20D3A493B4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6000" b="94222" l="4408" r="43251">
                        <a14:foregroundMark x1="19835" y1="16000" x2="20110" y2="6000"/>
                        <a14:foregroundMark x1="22865" y1="24889" x2="22039" y2="24444"/>
                        <a14:foregroundMark x1="14876" y1="24667" x2="14876" y2="24667"/>
                        <a14:foregroundMark x1="12960" y1="35556" x2="12672" y2="36889"/>
                        <a14:foregroundMark x1="15702" y1="22889" x2="12960" y2="35556"/>
                        <a14:foregroundMark x1="31405" y1="24667" x2="32231" y2="25333"/>
                        <a14:foregroundMark x1="33058" y1="26444" x2="33058" y2="27778"/>
                        <a14:foregroundMark x1="34435" y1="31778" x2="34435" y2="32889"/>
                        <a14:foregroundMark x1="34986" y1="36222" x2="35262" y2="38444"/>
                        <a14:foregroundMark x1="22590" y1="46222" x2="22590" y2="46222"/>
                        <a14:foregroundMark x1="22590" y1="43111" x2="22590" y2="43111"/>
                        <a14:foregroundMark x1="19559" y1="58889" x2="19559" y2="58889"/>
                        <a14:foregroundMark x1="18457" y1="54000" x2="18182" y2="56222"/>
                        <a14:foregroundMark x1="19559" y1="62000" x2="19559" y2="63556"/>
                        <a14:foregroundMark x1="19835" y1="66889" x2="19559" y2="70667"/>
                        <a14:foregroundMark x1="19559" y1="75333" x2="20110" y2="79556"/>
                        <a14:foregroundMark x1="20110" y1="90000" x2="20386" y2="90889"/>
                        <a14:foregroundMark x1="20661" y1="93111" x2="19835" y2="94222"/>
                        <a14:foregroundMark x1="28099" y1="94222" x2="26722" y2="91778"/>
                        <a14:foregroundMark x1="27548" y1="87333" x2="27548" y2="83778"/>
                        <a14:foregroundMark x1="27774" y1="83556" x2="27548" y2="81556"/>
                        <a14:foregroundMark x1="27824" y1="84000" x2="27774" y2="83556"/>
                        <a14:foregroundMark x1="27548" y1="81556" x2="27548" y2="80000"/>
                        <a14:foregroundMark x1="27548" y1="80222" x2="27824" y2="78000"/>
                        <a14:foregroundMark x1="27824" y1="49556" x2="27824" y2="49556"/>
                        <a14:foregroundMark x1="27824" y1="59333" x2="28375" y2="57556"/>
                        <a14:foregroundMark x1="11846" y1="40667" x2="11846" y2="40667"/>
                        <a14:foregroundMark x1="5510" y1="54222" x2="5510" y2="54222"/>
                        <a14:foregroundMark x1="36364" y1="44000" x2="36364" y2="44000"/>
                        <a14:foregroundMark x1="41047" y1="50889" x2="41047" y2="50889"/>
                        <a14:foregroundMark x1="42975" y1="53556" x2="42975" y2="53556"/>
                        <a14:foregroundMark x1="42975" y1="54889" x2="42975" y2="54889"/>
                        <a14:foregroundMark x1="11846" y1="32444" x2="11846" y2="32444"/>
                        <a14:foregroundMark x1="11570" y1="34444" x2="11570" y2="34444"/>
                        <a14:foregroundMark x1="25344" y1="61333" x2="25069" y2="61556"/>
                        <a14:foregroundMark x1="25344" y1="78222" x2="25344" y2="78222"/>
                        <a14:foregroundMark x1="25344" y1="83111" x2="25344" y2="83111"/>
                        <a14:foregroundMark x1="25344" y1="81556" x2="25344" y2="81556"/>
                        <a14:foregroundMark x1="25344" y1="80889" x2="25344" y2="80889"/>
                        <a14:foregroundMark x1="25344" y1="80222" x2="25344" y2="80222"/>
                        <a14:foregroundMark x1="25620" y1="75111" x2="25620" y2="75111"/>
                        <a14:foregroundMark x1="25344" y1="74889" x2="25344" y2="74889"/>
                        <a14:foregroundMark x1="25069" y1="69556" x2="25069" y2="69556"/>
                        <a14:foregroundMark x1="25069" y1="61556" x2="25069" y2="61556"/>
                        <a14:foregroundMark x1="25069" y1="61778" x2="25069" y2="61778"/>
                        <a14:foregroundMark x1="28650" y1="63333" x2="28650" y2="63333"/>
                        <a14:foregroundMark x1="26171" y1="63556" x2="26171" y2="63556"/>
                        <a14:foregroundMark x1="25620" y1="63556" x2="25069" y2="62444"/>
                        <a14:foregroundMark x1="25069" y1="61556" x2="25344" y2="70667"/>
                        <a14:backgroundMark x1="15702" y1="35556" x2="15702" y2="35556"/>
                        <a14:backgroundMark x1="31129" y1="36222" x2="31129" y2="36222"/>
                        <a14:backgroundMark x1="23416" y1="83556" x2="23416" y2="83556"/>
                        <a14:backgroundMark x1="23691" y1="71778" x2="23691" y2="71778"/>
                        <a14:backgroundMark x1="23691" y1="71778" x2="23691" y2="71111"/>
                        <a14:backgroundMark x1="23691" y1="52000" x2="23691" y2="52000"/>
                        <a14:backgroundMark x1="23416" y1="50889" x2="23416" y2="50889"/>
                        <a14:backgroundMark x1="23691" y1="54000" x2="23691" y2="54000"/>
                        <a14:backgroundMark x1="23416" y1="55556" x2="23416" y2="55556"/>
                        <a14:backgroundMark x1="23416" y1="56889" x2="23416" y2="56889"/>
                      </a14:backgroundRemoval>
                    </a14:imgEffect>
                    <a14:imgEffect>
                      <a14:saturation sat="400000"/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51533"/>
          <a:stretch/>
        </p:blipFill>
        <p:spPr>
          <a:xfrm>
            <a:off x="5980012" y="1426258"/>
            <a:ext cx="1862126" cy="4762882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FE6ACA8B-BEC5-4889-A13D-75D2B99B8215}"/>
              </a:ext>
            </a:extLst>
          </p:cNvPr>
          <p:cNvSpPr txBox="1"/>
          <p:nvPr/>
        </p:nvSpPr>
        <p:spPr>
          <a:xfrm>
            <a:off x="233496" y="145640"/>
            <a:ext cx="2263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2018.12.14</a:t>
            </a:r>
          </a:p>
        </p:txBody>
      </p:sp>
      <p:sp>
        <p:nvSpPr>
          <p:cNvPr id="15" name="TextBox 14">
            <a:extLst>
              <a:ext uri="{FF2B5EF4-FFF2-40B4-BE49-F238E27FC236}">
                <a16:creationId xmlns:a16="http://schemas.microsoft.com/office/drawing/2014/main" id="{A0A3FBBD-0616-46A8-A8E9-5EC501F4A417}"/>
              </a:ext>
            </a:extLst>
          </p:cNvPr>
          <p:cNvSpPr txBox="1"/>
          <p:nvPr/>
        </p:nvSpPr>
        <p:spPr>
          <a:xfrm>
            <a:off x="5699542" y="120295"/>
            <a:ext cx="2263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2019.11.15</a:t>
            </a:r>
          </a:p>
        </p:txBody>
      </p:sp>
      <p:cxnSp>
        <p:nvCxnSpPr>
          <p:cNvPr id="3" name="직선 화살표 연결선 2">
            <a:extLst>
              <a:ext uri="{FF2B5EF4-FFF2-40B4-BE49-F238E27FC236}">
                <a16:creationId xmlns:a16="http://schemas.microsoft.com/office/drawing/2014/main" id="{C576CBFE-B7FA-4153-93BF-C74DBB2A2389}"/>
              </a:ext>
            </a:extLst>
          </p:cNvPr>
          <p:cNvCxnSpPr/>
          <p:nvPr/>
        </p:nvCxnSpPr>
        <p:spPr>
          <a:xfrm>
            <a:off x="812800" y="2540000"/>
            <a:ext cx="100965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8" name="직선 화살표 연결선 17">
            <a:extLst>
              <a:ext uri="{FF2B5EF4-FFF2-40B4-BE49-F238E27FC236}">
                <a16:creationId xmlns:a16="http://schemas.microsoft.com/office/drawing/2014/main" id="{DD4BB6D7-9A0B-49C9-A7C2-CB857F3036F0}"/>
              </a:ext>
            </a:extLst>
          </p:cNvPr>
          <p:cNvCxnSpPr>
            <a:cxnSpLocks/>
          </p:cNvCxnSpPr>
          <p:nvPr/>
        </p:nvCxnSpPr>
        <p:spPr>
          <a:xfrm>
            <a:off x="952500" y="2863850"/>
            <a:ext cx="73025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19" name="직선 화살표 연결선 18">
            <a:extLst>
              <a:ext uri="{FF2B5EF4-FFF2-40B4-BE49-F238E27FC236}">
                <a16:creationId xmlns:a16="http://schemas.microsoft.com/office/drawing/2014/main" id="{6863A568-078E-43D1-B111-82C0CB67B963}"/>
              </a:ext>
            </a:extLst>
          </p:cNvPr>
          <p:cNvCxnSpPr>
            <a:cxnSpLocks/>
          </p:cNvCxnSpPr>
          <p:nvPr/>
        </p:nvCxnSpPr>
        <p:spPr>
          <a:xfrm>
            <a:off x="869950" y="3625850"/>
            <a:ext cx="90170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1" name="직선 화살표 연결선 20">
            <a:extLst>
              <a:ext uri="{FF2B5EF4-FFF2-40B4-BE49-F238E27FC236}">
                <a16:creationId xmlns:a16="http://schemas.microsoft.com/office/drawing/2014/main" id="{B5354BF8-1D62-4117-9C65-361FEA65968A}"/>
              </a:ext>
            </a:extLst>
          </p:cNvPr>
          <p:cNvCxnSpPr>
            <a:cxnSpLocks/>
          </p:cNvCxnSpPr>
          <p:nvPr/>
        </p:nvCxnSpPr>
        <p:spPr>
          <a:xfrm>
            <a:off x="1019175" y="3175000"/>
            <a:ext cx="606425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4" name="직선 화살표 연결선 23">
            <a:extLst>
              <a:ext uri="{FF2B5EF4-FFF2-40B4-BE49-F238E27FC236}">
                <a16:creationId xmlns:a16="http://schemas.microsoft.com/office/drawing/2014/main" id="{A5B8F608-3A34-4449-AD95-8DAD8771E0EB}"/>
              </a:ext>
            </a:extLst>
          </p:cNvPr>
          <p:cNvCxnSpPr>
            <a:cxnSpLocks/>
          </p:cNvCxnSpPr>
          <p:nvPr/>
        </p:nvCxnSpPr>
        <p:spPr>
          <a:xfrm>
            <a:off x="1365297" y="3924455"/>
            <a:ext cx="389684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28" name="직선 화살표 연결선 27">
            <a:extLst>
              <a:ext uri="{FF2B5EF4-FFF2-40B4-BE49-F238E27FC236}">
                <a16:creationId xmlns:a16="http://schemas.microsoft.com/office/drawing/2014/main" id="{4F6E1745-A8CF-411F-988C-102815A016CD}"/>
              </a:ext>
            </a:extLst>
          </p:cNvPr>
          <p:cNvCxnSpPr>
            <a:cxnSpLocks/>
          </p:cNvCxnSpPr>
          <p:nvPr/>
        </p:nvCxnSpPr>
        <p:spPr>
          <a:xfrm>
            <a:off x="1386275" y="4984750"/>
            <a:ext cx="288855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F2EE20B3-8733-4792-AC13-4D7CB9495CEB}"/>
              </a:ext>
            </a:extLst>
          </p:cNvPr>
          <p:cNvCxnSpPr>
            <a:cxnSpLocks/>
          </p:cNvCxnSpPr>
          <p:nvPr/>
        </p:nvCxnSpPr>
        <p:spPr>
          <a:xfrm>
            <a:off x="6459686" y="2540000"/>
            <a:ext cx="821451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6" name="직선 화살표 연결선 35">
            <a:extLst>
              <a:ext uri="{FF2B5EF4-FFF2-40B4-BE49-F238E27FC236}">
                <a16:creationId xmlns:a16="http://schemas.microsoft.com/office/drawing/2014/main" id="{4936EA98-AD43-42CE-AB20-619C5D4361E6}"/>
              </a:ext>
            </a:extLst>
          </p:cNvPr>
          <p:cNvCxnSpPr>
            <a:cxnSpLocks/>
          </p:cNvCxnSpPr>
          <p:nvPr/>
        </p:nvCxnSpPr>
        <p:spPr>
          <a:xfrm>
            <a:off x="6557581" y="2863850"/>
            <a:ext cx="624496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8" name="직선 화살표 연결선 37">
            <a:extLst>
              <a:ext uri="{FF2B5EF4-FFF2-40B4-BE49-F238E27FC236}">
                <a16:creationId xmlns:a16="http://schemas.microsoft.com/office/drawing/2014/main" id="{50C6B26D-4DA6-40A2-8D9C-67450A895896}"/>
              </a:ext>
            </a:extLst>
          </p:cNvPr>
          <p:cNvCxnSpPr>
            <a:cxnSpLocks/>
          </p:cNvCxnSpPr>
          <p:nvPr/>
        </p:nvCxnSpPr>
        <p:spPr>
          <a:xfrm>
            <a:off x="6632008" y="3150870"/>
            <a:ext cx="481489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1" name="직선 화살표 연결선 40">
            <a:extLst>
              <a:ext uri="{FF2B5EF4-FFF2-40B4-BE49-F238E27FC236}">
                <a16:creationId xmlns:a16="http://schemas.microsoft.com/office/drawing/2014/main" id="{631EA0FE-4872-43AE-92A7-AEC088283DB9}"/>
              </a:ext>
            </a:extLst>
          </p:cNvPr>
          <p:cNvCxnSpPr>
            <a:cxnSpLocks/>
          </p:cNvCxnSpPr>
          <p:nvPr/>
        </p:nvCxnSpPr>
        <p:spPr>
          <a:xfrm>
            <a:off x="6498658" y="3597275"/>
            <a:ext cx="745332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3" name="직선 화살표 연결선 42">
            <a:extLst>
              <a:ext uri="{FF2B5EF4-FFF2-40B4-BE49-F238E27FC236}">
                <a16:creationId xmlns:a16="http://schemas.microsoft.com/office/drawing/2014/main" id="{68366353-A819-4716-8C36-CFF4F551C4A5}"/>
              </a:ext>
            </a:extLst>
          </p:cNvPr>
          <p:cNvCxnSpPr>
            <a:cxnSpLocks/>
          </p:cNvCxnSpPr>
          <p:nvPr/>
        </p:nvCxnSpPr>
        <p:spPr>
          <a:xfrm>
            <a:off x="6903471" y="3924455"/>
            <a:ext cx="307181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49" name="직선 화살표 연결선 48">
            <a:extLst>
              <a:ext uri="{FF2B5EF4-FFF2-40B4-BE49-F238E27FC236}">
                <a16:creationId xmlns:a16="http://schemas.microsoft.com/office/drawing/2014/main" id="{77AB55CC-CFC4-4AD0-86CE-08209F683DF1}"/>
              </a:ext>
            </a:extLst>
          </p:cNvPr>
          <p:cNvCxnSpPr>
            <a:cxnSpLocks/>
          </p:cNvCxnSpPr>
          <p:nvPr/>
        </p:nvCxnSpPr>
        <p:spPr>
          <a:xfrm>
            <a:off x="6926989" y="4922200"/>
            <a:ext cx="224132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sp>
        <p:nvSpPr>
          <p:cNvPr id="59" name="TextBox 58">
            <a:extLst>
              <a:ext uri="{FF2B5EF4-FFF2-40B4-BE49-F238E27FC236}">
                <a16:creationId xmlns:a16="http://schemas.microsoft.com/office/drawing/2014/main" id="{B28B6007-2DF4-427F-B97F-4A1674EEC254}"/>
              </a:ext>
            </a:extLst>
          </p:cNvPr>
          <p:cNvSpPr txBox="1"/>
          <p:nvPr/>
        </p:nvSpPr>
        <p:spPr>
          <a:xfrm>
            <a:off x="2562009" y="580380"/>
            <a:ext cx="3024558" cy="55328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어깨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너비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40cm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   31cm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28cm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33cm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11cm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12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E6BBB7B6-D674-4AF4-A5E8-40ADEBA270A5}"/>
              </a:ext>
            </a:extLst>
          </p:cNvPr>
          <p:cNvSpPr txBox="1"/>
          <p:nvPr/>
        </p:nvSpPr>
        <p:spPr>
          <a:xfrm>
            <a:off x="11160051" y="859302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7" name="TextBox 66">
            <a:extLst>
              <a:ext uri="{FF2B5EF4-FFF2-40B4-BE49-F238E27FC236}">
                <a16:creationId xmlns:a16="http://schemas.microsoft.com/office/drawing/2014/main" id="{12FF0360-F63C-4FD5-9737-79F56BFDA510}"/>
              </a:ext>
            </a:extLst>
          </p:cNvPr>
          <p:cNvSpPr txBox="1"/>
          <p:nvPr/>
        </p:nvSpPr>
        <p:spPr>
          <a:xfrm>
            <a:off x="11160051" y="1618955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(-2cm)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8" name="TextBox 67">
            <a:extLst>
              <a:ext uri="{FF2B5EF4-FFF2-40B4-BE49-F238E27FC236}">
                <a16:creationId xmlns:a16="http://schemas.microsoft.com/office/drawing/2014/main" id="{7EA37F7B-2E85-462E-BAF3-6A188812D473}"/>
              </a:ext>
            </a:extLst>
          </p:cNvPr>
          <p:cNvSpPr txBox="1"/>
          <p:nvPr/>
        </p:nvSpPr>
        <p:spPr>
          <a:xfrm>
            <a:off x="11072967" y="2381823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(-1.5cm)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9" name="TextBox 68">
            <a:extLst>
              <a:ext uri="{FF2B5EF4-FFF2-40B4-BE49-F238E27FC236}">
                <a16:creationId xmlns:a16="http://schemas.microsoft.com/office/drawing/2014/main" id="{AFADEF4B-5449-4C51-971D-36C64B1FC649}"/>
              </a:ext>
            </a:extLst>
          </p:cNvPr>
          <p:cNvSpPr txBox="1"/>
          <p:nvPr/>
        </p:nvSpPr>
        <p:spPr>
          <a:xfrm>
            <a:off x="11160051" y="3122503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(-2cm)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0" name="TextBox 69">
            <a:extLst>
              <a:ext uri="{FF2B5EF4-FFF2-40B4-BE49-F238E27FC236}">
                <a16:creationId xmlns:a16="http://schemas.microsoft.com/office/drawing/2014/main" id="{64E4ED1C-6562-4858-B5EE-A807B8FB7AB7}"/>
              </a:ext>
            </a:extLst>
          </p:cNvPr>
          <p:cNvSpPr txBox="1"/>
          <p:nvPr/>
        </p:nvSpPr>
        <p:spPr>
          <a:xfrm>
            <a:off x="11072967" y="3803174"/>
            <a:ext cx="1096664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(-1.5cm)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1" name="TextBox 70">
            <a:extLst>
              <a:ext uri="{FF2B5EF4-FFF2-40B4-BE49-F238E27FC236}">
                <a16:creationId xmlns:a16="http://schemas.microsoft.com/office/drawing/2014/main" id="{213E273E-1D5F-4F25-A4B6-DCC6C55FF841}"/>
              </a:ext>
            </a:extLst>
          </p:cNvPr>
          <p:cNvSpPr txBox="1"/>
          <p:nvPr/>
        </p:nvSpPr>
        <p:spPr>
          <a:xfrm>
            <a:off x="11160051" y="4567734"/>
            <a:ext cx="914548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931341729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3" name="그림 12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1C20E2B3-8225-431E-817C-3EA5EA98DF87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229070" y="581736"/>
            <a:ext cx="2263604" cy="5541031"/>
          </a:xfrm>
          <a:prstGeom prst="rect">
            <a:avLst/>
          </a:prstGeom>
        </p:spPr>
      </p:pic>
      <p:pic>
        <p:nvPicPr>
          <p:cNvPr id="7" name="그림 6" descr="실내, 테이블, 생활, 방이(가) 표시된 사진&#10;&#10;자동 생성된 설명">
            <a:extLst>
              <a:ext uri="{FF2B5EF4-FFF2-40B4-BE49-F238E27FC236}">
                <a16:creationId xmlns:a16="http://schemas.microsoft.com/office/drawing/2014/main" id="{48299ADE-9FF0-4C5D-B50A-46A2E8B51DD4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r="65191"/>
          <a:stretch/>
        </p:blipFill>
        <p:spPr>
          <a:xfrm>
            <a:off x="5713411" y="581736"/>
            <a:ext cx="2263604" cy="5541031"/>
          </a:xfrm>
          <a:prstGeom prst="rect">
            <a:avLst/>
          </a:prstGeom>
        </p:spPr>
      </p:pic>
      <p:pic>
        <p:nvPicPr>
          <p:cNvPr id="9" name="그림 8" descr="의류이(가) 표시된 사진&#10;&#10;자동 생성된 설명">
            <a:extLst>
              <a:ext uri="{FF2B5EF4-FFF2-40B4-BE49-F238E27FC236}">
                <a16:creationId xmlns:a16="http://schemas.microsoft.com/office/drawing/2014/main" id="{DC5C958B-2866-4BD9-93FF-123C61C6AE0C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foregroundMark x1="30493" y1="47778" x2="30493" y2="47778"/>
                        <a14:backgroundMark x1="13004" y1="92889" x2="13004" y2="92889"/>
                        <a14:backgroundMark x1="25561" y1="3333" x2="25561" y2="3333"/>
                        <a14:backgroundMark x1="32287" y1="58444" x2="32287" y2="58444"/>
                        <a14:backgroundMark x1="31390" y1="58889" x2="31390" y2="58889"/>
                        <a14:backgroundMark x1="30942" y1="57778" x2="30942" y2="57778"/>
                        <a14:backgroundMark x1="31839" y1="56000" x2="31839" y2="56000"/>
                        <a14:backgroundMark x1="32735" y1="54889" x2="32735" y2="54889"/>
                        <a14:backgroundMark x1="32287" y1="54889" x2="32287" y2="54889"/>
                        <a14:backgroundMark x1="31390" y1="54667" x2="31390" y2="54667"/>
                        <a14:backgroundMark x1="32287" y1="54222" x2="32287" y2="54222"/>
                        <a14:backgroundMark x1="31390" y1="54000" x2="31390" y2="54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6310509" y="1439064"/>
            <a:ext cx="903656" cy="4567808"/>
          </a:xfrm>
          <a:prstGeom prst="rect">
            <a:avLst/>
          </a:prstGeom>
        </p:spPr>
      </p:pic>
      <p:pic>
        <p:nvPicPr>
          <p:cNvPr id="21" name="그림 20" descr="의류이(가) 표시된 사진&#10;&#10;자동 생성된 설명">
            <a:extLst>
              <a:ext uri="{FF2B5EF4-FFF2-40B4-BE49-F238E27FC236}">
                <a16:creationId xmlns:a16="http://schemas.microsoft.com/office/drawing/2014/main" id="{2D8B31A5-B266-42D3-A4B2-CCA50EF64032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4889" b="94667" l="2691" r="34978">
                        <a14:foregroundMark x1="17937" y1="11333" x2="17937" y2="10667"/>
                        <a14:foregroundMark x1="17489" y1="9778" x2="17489" y2="9778"/>
                        <a14:foregroundMark x1="16143" y1="9556" x2="16143" y2="9556"/>
                        <a14:foregroundMark x1="15247" y1="9556" x2="15247" y2="9556"/>
                        <a14:foregroundMark x1="14798" y1="8222" x2="14798" y2="8222"/>
                        <a14:foregroundMark x1="20179" y1="7778" x2="20179" y2="7778"/>
                        <a14:foregroundMark x1="29148" y1="5111" x2="29148" y2="5111"/>
                        <a14:foregroundMark x1="13901" y1="11111" x2="13901" y2="11111"/>
                        <a14:foregroundMark x1="12556" y1="11111" x2="12556" y2="11111"/>
                        <a14:foregroundMark x1="12108" y1="10889" x2="12108" y2="10889"/>
                        <a14:foregroundMark x1="11659" y1="11111" x2="11659" y2="11111"/>
                        <a14:foregroundMark x1="11211" y1="10444" x2="11211" y2="10444"/>
                        <a14:foregroundMark x1="24215" y1="88444" x2="24215" y2="88444"/>
                        <a14:foregroundMark x1="24215" y1="89556" x2="24215" y2="89556"/>
                        <a14:foregroundMark x1="24215" y1="90889" x2="24215" y2="90889"/>
                        <a14:foregroundMark x1="23767" y1="92444" x2="23767" y2="92444"/>
                        <a14:foregroundMark x1="20179" y1="94000" x2="20628" y2="94000"/>
                        <a14:foregroundMark x1="17489" y1="92889" x2="17489" y2="92889"/>
                        <a14:foregroundMark x1="13004" y1="93111" x2="13004" y2="93111"/>
                        <a14:foregroundMark x1="11659" y1="94667" x2="11659" y2="94667"/>
                        <a14:foregroundMark x1="30493" y1="47778" x2="30493" y2="47778"/>
                        <a14:backgroundMark x1="13004" y1="92889" x2="13004" y2="92889"/>
                        <a14:backgroundMark x1="25561" y1="3333" x2="25561" y2="3333"/>
                        <a14:backgroundMark x1="32287" y1="58444" x2="32287" y2="58444"/>
                        <a14:backgroundMark x1="31390" y1="58889" x2="31390" y2="58889"/>
                        <a14:backgroundMark x1="30942" y1="57778" x2="30942" y2="57778"/>
                        <a14:backgroundMark x1="31839" y1="56000" x2="31839" y2="56000"/>
                        <a14:backgroundMark x1="32735" y1="54889" x2="32735" y2="54889"/>
                        <a14:backgroundMark x1="32287" y1="54889" x2="32287" y2="54889"/>
                        <a14:backgroundMark x1="31390" y1="54667" x2="31390" y2="54667"/>
                        <a14:backgroundMark x1="32287" y1="54222" x2="32287" y2="54222"/>
                        <a14:backgroundMark x1="31390" y1="54000" x2="31390" y2="54000"/>
                      </a14:backgroundRemoval>
                    </a14:imgEffect>
                  </a14:imgLayer>
                </a14:imgProps>
              </a:ext>
              <a:ext uri="{28A0092B-C50C-407E-A947-70E740481C1C}">
                <a14:useLocalDpi xmlns:a14="http://schemas.microsoft.com/office/drawing/2010/main" val="0"/>
              </a:ext>
            </a:extLst>
          </a:blip>
          <a:srcRect r="60079"/>
          <a:stretch/>
        </p:blipFill>
        <p:spPr>
          <a:xfrm flipH="1">
            <a:off x="856662" y="1439064"/>
            <a:ext cx="1111834" cy="4567808"/>
          </a:xfrm>
          <a:prstGeom prst="rect">
            <a:avLst/>
          </a:prstGeom>
        </p:spPr>
      </p:pic>
      <p:sp>
        <p:nvSpPr>
          <p:cNvPr id="10" name="TextBox 9">
            <a:extLst>
              <a:ext uri="{FF2B5EF4-FFF2-40B4-BE49-F238E27FC236}">
                <a16:creationId xmlns:a16="http://schemas.microsoft.com/office/drawing/2014/main" id="{B8EADD17-1C5E-4184-A365-6252CBB54B0E}"/>
              </a:ext>
            </a:extLst>
          </p:cNvPr>
          <p:cNvSpPr txBox="1"/>
          <p:nvPr/>
        </p:nvSpPr>
        <p:spPr>
          <a:xfrm>
            <a:off x="0" y="6189140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거울에게 다른 동작을 시키고 싶으면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deer~’</a:t>
            </a:r>
            <a:r>
              <a:rPr lang="ko-KR" altLang="en-US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을 외쳐주세요 </a:t>
            </a:r>
            <a:r>
              <a:rPr lang="en-US" altLang="ko-KR" sz="28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  <p:sp>
        <p:nvSpPr>
          <p:cNvPr id="16" name="TextBox 15">
            <a:extLst>
              <a:ext uri="{FF2B5EF4-FFF2-40B4-BE49-F238E27FC236}">
                <a16:creationId xmlns:a16="http://schemas.microsoft.com/office/drawing/2014/main" id="{14B3BEA1-63D1-493A-869B-D81449E00900}"/>
              </a:ext>
            </a:extLst>
          </p:cNvPr>
          <p:cNvSpPr txBox="1"/>
          <p:nvPr/>
        </p:nvSpPr>
        <p:spPr>
          <a:xfrm>
            <a:off x="5713411" y="120295"/>
            <a:ext cx="2263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2019.11.15</a:t>
            </a: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D8405D83-DEAC-4CC9-A5AD-8BB97AD36612}"/>
              </a:ext>
            </a:extLst>
          </p:cNvPr>
          <p:cNvSpPr txBox="1"/>
          <p:nvPr/>
        </p:nvSpPr>
        <p:spPr>
          <a:xfrm>
            <a:off x="8052690" y="579253"/>
            <a:ext cx="3020278" cy="55328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20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18.5cm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16cm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15cm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10cm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12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7" name="TextBox 26">
            <a:extLst>
              <a:ext uri="{FF2B5EF4-FFF2-40B4-BE49-F238E27FC236}">
                <a16:creationId xmlns:a16="http://schemas.microsoft.com/office/drawing/2014/main" id="{C7D0F13C-E975-4332-AD39-ED270EC19EC7}"/>
              </a:ext>
            </a:extLst>
          </p:cNvPr>
          <p:cNvSpPr txBox="1"/>
          <p:nvPr/>
        </p:nvSpPr>
        <p:spPr>
          <a:xfrm>
            <a:off x="2575527" y="580380"/>
            <a:ext cx="3046140" cy="5532861"/>
          </a:xfrm>
          <a:prstGeom prst="rect">
            <a:avLst/>
          </a:prstGeom>
          <a:noFill/>
          <a:ln>
            <a:solidFill>
              <a:schemeClr val="bg1"/>
            </a:solidFill>
          </a:ln>
        </p:spPr>
        <p:txBody>
          <a:bodyPr wrap="square" rtlCol="0">
            <a:spAutoFit/>
          </a:bodyPr>
          <a:lstStyle/>
          <a:p>
            <a:pPr lvl="0">
              <a:lnSpc>
                <a:spcPct val="20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가슴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허리 너비  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17cm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엉덩이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21cm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허벅지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16cm</a:t>
            </a:r>
          </a:p>
          <a:p>
            <a:pPr lvl="0">
              <a:lnSpc>
                <a:spcPct val="200000"/>
              </a:lnSpc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종아리 너비  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11cm</a:t>
            </a:r>
            <a:endParaRPr lang="en-US" altLang="ko-KR" sz="28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12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  <a:p>
            <a:pPr lvl="0">
              <a:lnSpc>
                <a:spcPct val="200000"/>
              </a:lnSpc>
              <a:defRPr/>
            </a:pPr>
            <a:endParaRPr lang="en-US" altLang="ko-KR" sz="2400" b="1" dirty="0">
              <a:solidFill>
                <a:prstClr val="white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28" name="TextBox 27">
            <a:extLst>
              <a:ext uri="{FF2B5EF4-FFF2-40B4-BE49-F238E27FC236}">
                <a16:creationId xmlns:a16="http://schemas.microsoft.com/office/drawing/2014/main" id="{06FDE6F5-06F0-4BFB-9E32-99EB01256A6E}"/>
              </a:ext>
            </a:extLst>
          </p:cNvPr>
          <p:cNvSpPr txBox="1"/>
          <p:nvPr/>
        </p:nvSpPr>
        <p:spPr>
          <a:xfrm>
            <a:off x="233496" y="145640"/>
            <a:ext cx="2263604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>
              <a:defRPr/>
            </a:pP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2018.12.14</a:t>
            </a:r>
          </a:p>
        </p:txBody>
      </p:sp>
      <p:cxnSp>
        <p:nvCxnSpPr>
          <p:cNvPr id="29" name="직선 화살표 연결선 28">
            <a:extLst>
              <a:ext uri="{FF2B5EF4-FFF2-40B4-BE49-F238E27FC236}">
                <a16:creationId xmlns:a16="http://schemas.microsoft.com/office/drawing/2014/main" id="{C2DEC577-D267-41B9-89F6-B6DE933DF84E}"/>
              </a:ext>
            </a:extLst>
          </p:cNvPr>
          <p:cNvCxnSpPr>
            <a:cxnSpLocks/>
          </p:cNvCxnSpPr>
          <p:nvPr/>
        </p:nvCxnSpPr>
        <p:spPr>
          <a:xfrm>
            <a:off x="1104900" y="2730500"/>
            <a:ext cx="628650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1" name="직선 화살표 연결선 30">
            <a:extLst>
              <a:ext uri="{FF2B5EF4-FFF2-40B4-BE49-F238E27FC236}">
                <a16:creationId xmlns:a16="http://schemas.microsoft.com/office/drawing/2014/main" id="{285C5B44-630D-4648-9A6D-8F19879A558C}"/>
              </a:ext>
            </a:extLst>
          </p:cNvPr>
          <p:cNvCxnSpPr>
            <a:cxnSpLocks/>
          </p:cNvCxnSpPr>
          <p:nvPr/>
        </p:nvCxnSpPr>
        <p:spPr>
          <a:xfrm>
            <a:off x="1159668" y="3204369"/>
            <a:ext cx="466726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화살표 연결선 31">
            <a:extLst>
              <a:ext uri="{FF2B5EF4-FFF2-40B4-BE49-F238E27FC236}">
                <a16:creationId xmlns:a16="http://schemas.microsoft.com/office/drawing/2014/main" id="{9E1287DF-1CCD-40AF-A501-2571C9CD8F94}"/>
              </a:ext>
            </a:extLst>
          </p:cNvPr>
          <p:cNvCxnSpPr>
            <a:cxnSpLocks/>
          </p:cNvCxnSpPr>
          <p:nvPr/>
        </p:nvCxnSpPr>
        <p:spPr>
          <a:xfrm>
            <a:off x="1045369" y="3604419"/>
            <a:ext cx="597694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3" name="직선 화살표 연결선 32">
            <a:extLst>
              <a:ext uri="{FF2B5EF4-FFF2-40B4-BE49-F238E27FC236}">
                <a16:creationId xmlns:a16="http://schemas.microsoft.com/office/drawing/2014/main" id="{0B43BC36-9E6D-4DF4-92A0-CAABA39FA84F}"/>
              </a:ext>
            </a:extLst>
          </p:cNvPr>
          <p:cNvCxnSpPr>
            <a:cxnSpLocks/>
          </p:cNvCxnSpPr>
          <p:nvPr/>
        </p:nvCxnSpPr>
        <p:spPr>
          <a:xfrm>
            <a:off x="1181100" y="4054476"/>
            <a:ext cx="357188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4" name="직선 화살표 연결선 33">
            <a:extLst>
              <a:ext uri="{FF2B5EF4-FFF2-40B4-BE49-F238E27FC236}">
                <a16:creationId xmlns:a16="http://schemas.microsoft.com/office/drawing/2014/main" id="{90110ADD-5FD4-483D-80A8-78696BD00E74}"/>
              </a:ext>
            </a:extLst>
          </p:cNvPr>
          <p:cNvCxnSpPr>
            <a:cxnSpLocks/>
          </p:cNvCxnSpPr>
          <p:nvPr/>
        </p:nvCxnSpPr>
        <p:spPr>
          <a:xfrm>
            <a:off x="1159668" y="4794251"/>
            <a:ext cx="272257" cy="0"/>
          </a:xfrm>
          <a:prstGeom prst="straightConnector1">
            <a:avLst/>
          </a:prstGeom>
          <a:ln w="28575">
            <a:solidFill>
              <a:srgbClr val="FF0000"/>
            </a:solidFill>
            <a:headEnd type="triangle"/>
            <a:tailEnd type="triangle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grpSp>
        <p:nvGrpSpPr>
          <p:cNvPr id="56" name="그룹 55">
            <a:extLst>
              <a:ext uri="{FF2B5EF4-FFF2-40B4-BE49-F238E27FC236}">
                <a16:creationId xmlns:a16="http://schemas.microsoft.com/office/drawing/2014/main" id="{D14F443E-A6CD-4916-B598-5950D932CDCC}"/>
              </a:ext>
            </a:extLst>
          </p:cNvPr>
          <p:cNvGrpSpPr/>
          <p:nvPr/>
        </p:nvGrpSpPr>
        <p:grpSpPr>
          <a:xfrm>
            <a:off x="6454666" y="2730500"/>
            <a:ext cx="567531" cy="2063751"/>
            <a:chOff x="6709569" y="2730500"/>
            <a:chExt cx="688181" cy="2063751"/>
          </a:xfrm>
        </p:grpSpPr>
        <p:cxnSp>
          <p:nvCxnSpPr>
            <p:cNvPr id="36" name="직선 화살표 연결선 35">
              <a:extLst>
                <a:ext uri="{FF2B5EF4-FFF2-40B4-BE49-F238E27FC236}">
                  <a16:creationId xmlns:a16="http://schemas.microsoft.com/office/drawing/2014/main" id="{165FF3CF-C5A0-4D8E-B88F-9E0508A53753}"/>
                </a:ext>
              </a:extLst>
            </p:cNvPr>
            <p:cNvCxnSpPr>
              <a:cxnSpLocks/>
            </p:cNvCxnSpPr>
            <p:nvPr/>
          </p:nvCxnSpPr>
          <p:spPr>
            <a:xfrm>
              <a:off x="6769100" y="2730500"/>
              <a:ext cx="628650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7" name="직선 화살표 연결선 36">
              <a:extLst>
                <a:ext uri="{FF2B5EF4-FFF2-40B4-BE49-F238E27FC236}">
                  <a16:creationId xmlns:a16="http://schemas.microsoft.com/office/drawing/2014/main" id="{44EA3D1F-5E7C-44D2-B60A-7BC78B65A4E6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68" y="3204369"/>
              <a:ext cx="466726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8" name="직선 화살표 연결선 37">
              <a:extLst>
                <a:ext uri="{FF2B5EF4-FFF2-40B4-BE49-F238E27FC236}">
                  <a16:creationId xmlns:a16="http://schemas.microsoft.com/office/drawing/2014/main" id="{03FD2378-E101-4D29-9F57-0427F01682E7}"/>
                </a:ext>
              </a:extLst>
            </p:cNvPr>
            <p:cNvCxnSpPr>
              <a:cxnSpLocks/>
            </p:cNvCxnSpPr>
            <p:nvPr/>
          </p:nvCxnSpPr>
          <p:spPr>
            <a:xfrm>
              <a:off x="6709569" y="3604419"/>
              <a:ext cx="597694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39" name="직선 화살표 연결선 38">
              <a:extLst>
                <a:ext uri="{FF2B5EF4-FFF2-40B4-BE49-F238E27FC236}">
                  <a16:creationId xmlns:a16="http://schemas.microsoft.com/office/drawing/2014/main" id="{B8B1C112-1999-49D6-9246-44EDA1E563C0}"/>
                </a:ext>
              </a:extLst>
            </p:cNvPr>
            <p:cNvCxnSpPr>
              <a:cxnSpLocks/>
            </p:cNvCxnSpPr>
            <p:nvPr/>
          </p:nvCxnSpPr>
          <p:spPr>
            <a:xfrm>
              <a:off x="6845300" y="4054476"/>
              <a:ext cx="357188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  <p:cxnSp>
          <p:nvCxnSpPr>
            <p:cNvPr id="40" name="직선 화살표 연결선 39">
              <a:extLst>
                <a:ext uri="{FF2B5EF4-FFF2-40B4-BE49-F238E27FC236}">
                  <a16:creationId xmlns:a16="http://schemas.microsoft.com/office/drawing/2014/main" id="{B768211D-FE17-40D8-9E9F-D13484356E39}"/>
                </a:ext>
              </a:extLst>
            </p:cNvPr>
            <p:cNvCxnSpPr>
              <a:cxnSpLocks/>
            </p:cNvCxnSpPr>
            <p:nvPr/>
          </p:nvCxnSpPr>
          <p:spPr>
            <a:xfrm>
              <a:off x="6823867" y="4794251"/>
              <a:ext cx="280322" cy="0"/>
            </a:xfrm>
            <a:prstGeom prst="straightConnector1">
              <a:avLst/>
            </a:prstGeom>
            <a:ln w="28575">
              <a:solidFill>
                <a:srgbClr val="FF0000"/>
              </a:solidFill>
              <a:headEnd type="triangle"/>
              <a:tailEnd type="triangle"/>
            </a:ln>
          </p:spPr>
          <p:style>
            <a:lnRef idx="1">
              <a:schemeClr val="accent1"/>
            </a:lnRef>
            <a:fillRef idx="0">
              <a:schemeClr val="accent1"/>
            </a:fillRef>
            <a:effectRef idx="0">
              <a:schemeClr val="accent1"/>
            </a:effectRef>
            <a:fontRef idx="minor">
              <a:schemeClr val="tx1"/>
            </a:fontRef>
          </p:style>
        </p:cxnSp>
      </p:grpSp>
      <p:sp>
        <p:nvSpPr>
          <p:cNvPr id="58" name="TextBox 57">
            <a:extLst>
              <a:ext uri="{FF2B5EF4-FFF2-40B4-BE49-F238E27FC236}">
                <a16:creationId xmlns:a16="http://schemas.microsoft.com/office/drawing/2014/main" id="{08378ED8-5CEE-4B02-B472-A5E18F5EEC7A}"/>
              </a:ext>
            </a:extLst>
          </p:cNvPr>
          <p:cNvSpPr txBox="1"/>
          <p:nvPr/>
        </p:nvSpPr>
        <p:spPr>
          <a:xfrm>
            <a:off x="11072967" y="2381823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59" name="TextBox 58">
            <a:extLst>
              <a:ext uri="{FF2B5EF4-FFF2-40B4-BE49-F238E27FC236}">
                <a16:creationId xmlns:a16="http://schemas.microsoft.com/office/drawing/2014/main" id="{804F8583-BB4C-47BA-A5C1-C9A8949CCCB0}"/>
              </a:ext>
            </a:extLst>
          </p:cNvPr>
          <p:cNvSpPr txBox="1"/>
          <p:nvPr/>
        </p:nvSpPr>
        <p:spPr>
          <a:xfrm>
            <a:off x="11064519" y="3145628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0" name="TextBox 59">
            <a:extLst>
              <a:ext uri="{FF2B5EF4-FFF2-40B4-BE49-F238E27FC236}">
                <a16:creationId xmlns:a16="http://schemas.microsoft.com/office/drawing/2014/main" id="{F0A4C4F2-A06A-41D7-AC85-2B72991392AA}"/>
              </a:ext>
            </a:extLst>
          </p:cNvPr>
          <p:cNvSpPr txBox="1"/>
          <p:nvPr/>
        </p:nvSpPr>
        <p:spPr>
          <a:xfrm>
            <a:off x="11072965" y="3854421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1" name="TextBox 60">
            <a:extLst>
              <a:ext uri="{FF2B5EF4-FFF2-40B4-BE49-F238E27FC236}">
                <a16:creationId xmlns:a16="http://schemas.microsoft.com/office/drawing/2014/main" id="{0768FF96-8315-4B05-8664-3A1B162C9AB0}"/>
              </a:ext>
            </a:extLst>
          </p:cNvPr>
          <p:cNvSpPr txBox="1"/>
          <p:nvPr/>
        </p:nvSpPr>
        <p:spPr>
          <a:xfrm>
            <a:off x="11072964" y="4594196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2" name="TextBox 61">
            <a:extLst>
              <a:ext uri="{FF2B5EF4-FFF2-40B4-BE49-F238E27FC236}">
                <a16:creationId xmlns:a16="http://schemas.microsoft.com/office/drawing/2014/main" id="{4EFF30C6-E12F-4427-951B-C3AC8F95ADCE}"/>
              </a:ext>
            </a:extLst>
          </p:cNvPr>
          <p:cNvSpPr txBox="1"/>
          <p:nvPr/>
        </p:nvSpPr>
        <p:spPr>
          <a:xfrm>
            <a:off x="11064518" y="1578159"/>
            <a:ext cx="1096665" cy="40011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altLang="ko-KR" sz="2000" b="1" dirty="0">
                <a:solidFill>
                  <a:srgbClr val="92D050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(-1.5cm)</a:t>
            </a:r>
            <a:endParaRPr lang="ko-KR" altLang="en-US" sz="2000" b="1" dirty="0">
              <a:solidFill>
                <a:srgbClr val="92D050"/>
              </a:solidFill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380754249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1966686" y="604984"/>
            <a:ext cx="8258627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다음과 같이 요청하실 수 있습니다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5" y="1781723"/>
            <a:ext cx="8094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촬영</a:t>
            </a:r>
            <a:b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</a:b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촬영해줘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1" name="타원 10">
            <a:extLst>
              <a:ext uri="{FF2B5EF4-FFF2-40B4-BE49-F238E27FC236}">
                <a16:creationId xmlns:a16="http://schemas.microsoft.com/office/drawing/2014/main" id="{B495E3A4-DD8A-492A-BC87-42C7B601DBD4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2" name="TextBox 11">
            <a:extLst>
              <a:ext uri="{FF2B5EF4-FFF2-40B4-BE49-F238E27FC236}">
                <a16:creationId xmlns:a16="http://schemas.microsoft.com/office/drawing/2014/main" id="{18B8DCA8-0271-4ECD-88D2-946BA4ED9BDE}"/>
              </a:ext>
            </a:extLst>
          </p:cNvPr>
          <p:cNvSpPr txBox="1"/>
          <p:nvPr/>
        </p:nvSpPr>
        <p:spPr>
          <a:xfrm>
            <a:off x="2048655" y="2996402"/>
            <a:ext cx="8445174" cy="1200329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</a:t>
            </a:r>
            <a:b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</a:b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조회해줘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/ “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N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주 전 사진 보여줘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</a:t>
            </a:r>
            <a:b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</a:b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현재 사진으로 기준 바꿔줘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/ “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이전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or 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다음 사진을 보여줘＂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DD5DAEEA-1762-4FFD-8DDF-23C553A513E1}"/>
              </a:ext>
            </a:extLst>
          </p:cNvPr>
          <p:cNvSpPr txBox="1"/>
          <p:nvPr/>
        </p:nvSpPr>
        <p:spPr>
          <a:xfrm>
            <a:off x="2048655" y="4580413"/>
            <a:ext cx="8094688" cy="83099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</a:t>
            </a:r>
            <a:b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</a:b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“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</a:t>
            </a:r>
            <a:r>
              <a:rPr lang="ko-KR" altLang="en-US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해줘</a:t>
            </a:r>
            <a:r>
              <a:rPr lang="en-US" altLang="ko-KR" sz="2400" b="1" noProof="0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” </a:t>
            </a:r>
            <a:endParaRPr kumimoji="0" lang="en-US" altLang="ko-KR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2809765521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11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1" grpId="0" animBg="1"/>
    </p:bld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807831" y="472800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lang="ko-KR" altLang="en-US" sz="4800" spc="300" dirty="0">
                <a:solidFill>
                  <a:srgbClr val="30302A"/>
                </a:solidFill>
                <a:latin typeface="나눔스퀘어 ExtraBold" panose="020B0600000101010101" pitchFamily="50" charset="-127"/>
                <a:ea typeface="나눔스퀘어 ExtraBold" panose="020B0600000101010101" pitchFamily="50" charset="-127"/>
              </a:rPr>
              <a:t>종료</a:t>
            </a: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618418225"/>
      </p:ext>
    </p:extLst>
  </p:cSld>
  <p:clrMapOvr>
    <a:masterClrMapping/>
  </p:clrMapOvr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종료하겠습니까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6" y="381372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(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대답은 ‘응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/</a:t>
            </a:r>
            <a:r>
              <a:rPr kumimoji="0" lang="ko-KR" altLang="en-US" sz="2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아니‘라고</a:t>
            </a:r>
            <a:r>
              <a:rPr kumimoji="0" lang="ko-KR" altLang="en-US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 해주세요</a:t>
            </a:r>
            <a:r>
              <a:rPr kumimoji="0" lang="en-US" altLang="ko-KR" sz="2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607A4CA-59E4-46C6-A700-F136902CB56E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ko-KR" altLang="en-US" sz="1800" b="0" i="0" u="none" strike="noStrike" kern="1200" cap="none" spc="0" normalizeH="0" baseline="0" noProof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맑은 고딕" panose="020F0502020204030204"/>
              <a:ea typeface="맑은 고딕" panose="020B0503020000020004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1674965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종료합니다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. 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1322831482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807827" y="4728001"/>
            <a:ext cx="257634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시작하기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5699052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extBox 5">
            <a:extLst>
              <a:ext uri="{FF2B5EF4-FFF2-40B4-BE49-F238E27FC236}">
                <a16:creationId xmlns:a16="http://schemas.microsoft.com/office/drawing/2014/main" id="{057D42BC-BA88-449E-AF5C-9F6FEDC8A7F7}"/>
              </a:ext>
            </a:extLst>
          </p:cNvPr>
          <p:cNvSpPr txBox="1"/>
          <p:nvPr/>
        </p:nvSpPr>
        <p:spPr>
          <a:xfrm>
            <a:off x="2770499" y="941159"/>
            <a:ext cx="6651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I DEER 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스마트 </a:t>
            </a:r>
            <a:r>
              <a:rPr kumimoji="0" lang="ko-KR" alt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눈바디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 거울</a:t>
            </a:r>
            <a:endParaRPr kumimoji="0" lang="en-US" altLang="ko-KR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TextBox 6">
            <a:extLst>
              <a:ext uri="{FF2B5EF4-FFF2-40B4-BE49-F238E27FC236}">
                <a16:creationId xmlns:a16="http://schemas.microsoft.com/office/drawing/2014/main" id="{2BD6E41D-A70D-4A0C-9C39-1DA12B61CA38}"/>
              </a:ext>
            </a:extLst>
          </p:cNvPr>
          <p:cNvSpPr txBox="1"/>
          <p:nvPr/>
        </p:nvSpPr>
        <p:spPr>
          <a:xfrm>
            <a:off x="2770499" y="1879943"/>
            <a:ext cx="6651001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로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kumimoji="0" lang="ko-KR" altLang="en-US" sz="4400" b="1" i="0" u="none" strike="noStrike" kern="1200" cap="none" spc="0" normalizeH="0" baseline="0" noProof="0" dirty="0" err="1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딩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</a:t>
            </a: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중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	…</a:t>
            </a:r>
          </a:p>
        </p:txBody>
      </p:sp>
      <p:sp>
        <p:nvSpPr>
          <p:cNvPr id="3" name="직사각형 2">
            <a:extLst>
              <a:ext uri="{FF2B5EF4-FFF2-40B4-BE49-F238E27FC236}">
                <a16:creationId xmlns:a16="http://schemas.microsoft.com/office/drawing/2014/main" id="{FDECA54C-1FF6-4360-89D9-016FAF90254B}"/>
              </a:ext>
            </a:extLst>
          </p:cNvPr>
          <p:cNvSpPr/>
          <p:nvPr/>
        </p:nvSpPr>
        <p:spPr>
          <a:xfrm>
            <a:off x="0" y="5443310"/>
            <a:ext cx="12192000" cy="1414689"/>
          </a:xfrm>
          <a:prstGeom prst="rect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grpSp>
        <p:nvGrpSpPr>
          <p:cNvPr id="28" name="그룹 27">
            <a:extLst>
              <a:ext uri="{FF2B5EF4-FFF2-40B4-BE49-F238E27FC236}">
                <a16:creationId xmlns:a16="http://schemas.microsoft.com/office/drawing/2014/main" id="{FD97A355-4F4C-4B55-A1E7-70626C3D6E71}"/>
              </a:ext>
            </a:extLst>
          </p:cNvPr>
          <p:cNvGrpSpPr/>
          <p:nvPr/>
        </p:nvGrpSpPr>
        <p:grpSpPr>
          <a:xfrm>
            <a:off x="0" y="5178266"/>
            <a:ext cx="12337784" cy="265044"/>
            <a:chOff x="0" y="5035826"/>
            <a:chExt cx="12337784" cy="265044"/>
          </a:xfrm>
        </p:grpSpPr>
        <p:sp>
          <p:nvSpPr>
            <p:cNvPr id="9" name="이등변 삼각형 8">
              <a:extLst>
                <a:ext uri="{FF2B5EF4-FFF2-40B4-BE49-F238E27FC236}">
                  <a16:creationId xmlns:a16="http://schemas.microsoft.com/office/drawing/2014/main" id="{94817954-A1B4-433C-960C-F82F0AFF0E19}"/>
                </a:ext>
              </a:extLst>
            </p:cNvPr>
            <p:cNvSpPr/>
            <p:nvPr/>
          </p:nvSpPr>
          <p:spPr>
            <a:xfrm>
              <a:off x="0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0" name="이등변 삼각형 9">
              <a:extLst>
                <a:ext uri="{FF2B5EF4-FFF2-40B4-BE49-F238E27FC236}">
                  <a16:creationId xmlns:a16="http://schemas.microsoft.com/office/drawing/2014/main" id="{ABDD6203-6A7F-4667-86C0-B84986A0815C}"/>
                </a:ext>
              </a:extLst>
            </p:cNvPr>
            <p:cNvSpPr/>
            <p:nvPr/>
          </p:nvSpPr>
          <p:spPr>
            <a:xfrm>
              <a:off x="642731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1" name="이등변 삼각형 10">
              <a:extLst>
                <a:ext uri="{FF2B5EF4-FFF2-40B4-BE49-F238E27FC236}">
                  <a16:creationId xmlns:a16="http://schemas.microsoft.com/office/drawing/2014/main" id="{FD46958C-9B9C-40E6-8848-886479EB9D91}"/>
                </a:ext>
              </a:extLst>
            </p:cNvPr>
            <p:cNvSpPr/>
            <p:nvPr/>
          </p:nvSpPr>
          <p:spPr>
            <a:xfrm>
              <a:off x="1285462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2" name="이등변 삼각형 11">
              <a:extLst>
                <a:ext uri="{FF2B5EF4-FFF2-40B4-BE49-F238E27FC236}">
                  <a16:creationId xmlns:a16="http://schemas.microsoft.com/office/drawing/2014/main" id="{3A0D8CCC-E690-4CA9-BFBC-37EC3A9930D3}"/>
                </a:ext>
              </a:extLst>
            </p:cNvPr>
            <p:cNvSpPr/>
            <p:nvPr/>
          </p:nvSpPr>
          <p:spPr>
            <a:xfrm>
              <a:off x="1928193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3" name="이등변 삼각형 12">
              <a:extLst>
                <a:ext uri="{FF2B5EF4-FFF2-40B4-BE49-F238E27FC236}">
                  <a16:creationId xmlns:a16="http://schemas.microsoft.com/office/drawing/2014/main" id="{1A0BEC14-32F5-4A91-89CE-FED0ADFC3B1C}"/>
                </a:ext>
              </a:extLst>
            </p:cNvPr>
            <p:cNvSpPr/>
            <p:nvPr/>
          </p:nvSpPr>
          <p:spPr>
            <a:xfrm>
              <a:off x="2570924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4" name="이등변 삼각형 13">
              <a:extLst>
                <a:ext uri="{FF2B5EF4-FFF2-40B4-BE49-F238E27FC236}">
                  <a16:creationId xmlns:a16="http://schemas.microsoft.com/office/drawing/2014/main" id="{FA9BD3F2-5E6D-4E8F-99AF-891B11C32285}"/>
                </a:ext>
              </a:extLst>
            </p:cNvPr>
            <p:cNvSpPr/>
            <p:nvPr/>
          </p:nvSpPr>
          <p:spPr>
            <a:xfrm>
              <a:off x="3213655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5" name="이등변 삼각형 14">
              <a:extLst>
                <a:ext uri="{FF2B5EF4-FFF2-40B4-BE49-F238E27FC236}">
                  <a16:creationId xmlns:a16="http://schemas.microsoft.com/office/drawing/2014/main" id="{F6F3BA95-413F-4990-BCF4-77A827C95F99}"/>
                </a:ext>
              </a:extLst>
            </p:cNvPr>
            <p:cNvSpPr/>
            <p:nvPr/>
          </p:nvSpPr>
          <p:spPr>
            <a:xfrm>
              <a:off x="3856386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6" name="이등변 삼각형 15">
              <a:extLst>
                <a:ext uri="{FF2B5EF4-FFF2-40B4-BE49-F238E27FC236}">
                  <a16:creationId xmlns:a16="http://schemas.microsoft.com/office/drawing/2014/main" id="{B4493EE2-CC37-4778-B26A-335BFF0A180C}"/>
                </a:ext>
              </a:extLst>
            </p:cNvPr>
            <p:cNvSpPr/>
            <p:nvPr/>
          </p:nvSpPr>
          <p:spPr>
            <a:xfrm>
              <a:off x="4499117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7" name="이등변 삼각형 16">
              <a:extLst>
                <a:ext uri="{FF2B5EF4-FFF2-40B4-BE49-F238E27FC236}">
                  <a16:creationId xmlns:a16="http://schemas.microsoft.com/office/drawing/2014/main" id="{4C44ADC9-70CC-47CF-A513-E5A201EA99C4}"/>
                </a:ext>
              </a:extLst>
            </p:cNvPr>
            <p:cNvSpPr/>
            <p:nvPr/>
          </p:nvSpPr>
          <p:spPr>
            <a:xfrm>
              <a:off x="5141848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8" name="이등변 삼각형 17">
              <a:extLst>
                <a:ext uri="{FF2B5EF4-FFF2-40B4-BE49-F238E27FC236}">
                  <a16:creationId xmlns:a16="http://schemas.microsoft.com/office/drawing/2014/main" id="{C00020D3-00A7-4893-9B20-54DF16200A72}"/>
                </a:ext>
              </a:extLst>
            </p:cNvPr>
            <p:cNvSpPr/>
            <p:nvPr/>
          </p:nvSpPr>
          <p:spPr>
            <a:xfrm>
              <a:off x="5784579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19" name="이등변 삼각형 18">
              <a:extLst>
                <a:ext uri="{FF2B5EF4-FFF2-40B4-BE49-F238E27FC236}">
                  <a16:creationId xmlns:a16="http://schemas.microsoft.com/office/drawing/2014/main" id="{00CB4A30-7693-4DF1-9ECD-012E76DE6169}"/>
                </a:ext>
              </a:extLst>
            </p:cNvPr>
            <p:cNvSpPr/>
            <p:nvPr/>
          </p:nvSpPr>
          <p:spPr>
            <a:xfrm>
              <a:off x="6427310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0" name="이등변 삼각형 19">
              <a:extLst>
                <a:ext uri="{FF2B5EF4-FFF2-40B4-BE49-F238E27FC236}">
                  <a16:creationId xmlns:a16="http://schemas.microsoft.com/office/drawing/2014/main" id="{33E70978-9DB1-461A-95CB-F66E50BA0DE0}"/>
                </a:ext>
              </a:extLst>
            </p:cNvPr>
            <p:cNvSpPr/>
            <p:nvPr/>
          </p:nvSpPr>
          <p:spPr>
            <a:xfrm>
              <a:off x="7070041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1" name="이등변 삼각형 20">
              <a:extLst>
                <a:ext uri="{FF2B5EF4-FFF2-40B4-BE49-F238E27FC236}">
                  <a16:creationId xmlns:a16="http://schemas.microsoft.com/office/drawing/2014/main" id="{48FD6CB5-9AEF-43AC-A908-A6891D708524}"/>
                </a:ext>
              </a:extLst>
            </p:cNvPr>
            <p:cNvSpPr/>
            <p:nvPr/>
          </p:nvSpPr>
          <p:spPr>
            <a:xfrm>
              <a:off x="7712772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2" name="이등변 삼각형 21">
              <a:extLst>
                <a:ext uri="{FF2B5EF4-FFF2-40B4-BE49-F238E27FC236}">
                  <a16:creationId xmlns:a16="http://schemas.microsoft.com/office/drawing/2014/main" id="{2DE6EC48-EB3A-4823-A5E9-2C8F7F503E41}"/>
                </a:ext>
              </a:extLst>
            </p:cNvPr>
            <p:cNvSpPr/>
            <p:nvPr/>
          </p:nvSpPr>
          <p:spPr>
            <a:xfrm>
              <a:off x="8355503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3" name="이등변 삼각형 22">
              <a:extLst>
                <a:ext uri="{FF2B5EF4-FFF2-40B4-BE49-F238E27FC236}">
                  <a16:creationId xmlns:a16="http://schemas.microsoft.com/office/drawing/2014/main" id="{BE96E9B7-824E-4C0F-9B95-35E7B602E634}"/>
                </a:ext>
              </a:extLst>
            </p:cNvPr>
            <p:cNvSpPr/>
            <p:nvPr/>
          </p:nvSpPr>
          <p:spPr>
            <a:xfrm>
              <a:off x="8998234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4" name="이등변 삼각형 23">
              <a:extLst>
                <a:ext uri="{FF2B5EF4-FFF2-40B4-BE49-F238E27FC236}">
                  <a16:creationId xmlns:a16="http://schemas.microsoft.com/office/drawing/2014/main" id="{640AFE8E-1E49-4A1E-BD7B-D54DD9B16A2C}"/>
                </a:ext>
              </a:extLst>
            </p:cNvPr>
            <p:cNvSpPr/>
            <p:nvPr/>
          </p:nvSpPr>
          <p:spPr>
            <a:xfrm>
              <a:off x="9640965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5" name="이등변 삼각형 24">
              <a:extLst>
                <a:ext uri="{FF2B5EF4-FFF2-40B4-BE49-F238E27FC236}">
                  <a16:creationId xmlns:a16="http://schemas.microsoft.com/office/drawing/2014/main" id="{95915F0F-161B-4489-9914-C77BAEAC1135}"/>
                </a:ext>
              </a:extLst>
            </p:cNvPr>
            <p:cNvSpPr/>
            <p:nvPr/>
          </p:nvSpPr>
          <p:spPr>
            <a:xfrm>
              <a:off x="10283696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6" name="이등변 삼각형 25">
              <a:extLst>
                <a:ext uri="{FF2B5EF4-FFF2-40B4-BE49-F238E27FC236}">
                  <a16:creationId xmlns:a16="http://schemas.microsoft.com/office/drawing/2014/main" id="{34D0A62E-6CA0-4249-B18A-878781206335}"/>
                </a:ext>
              </a:extLst>
            </p:cNvPr>
            <p:cNvSpPr/>
            <p:nvPr/>
          </p:nvSpPr>
          <p:spPr>
            <a:xfrm>
              <a:off x="10926427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sp>
          <p:nvSpPr>
            <p:cNvPr id="27" name="이등변 삼각형 26">
              <a:extLst>
                <a:ext uri="{FF2B5EF4-FFF2-40B4-BE49-F238E27FC236}">
                  <a16:creationId xmlns:a16="http://schemas.microsoft.com/office/drawing/2014/main" id="{9E072C90-383E-4E57-A2B1-360C3E57B76C}"/>
                </a:ext>
              </a:extLst>
            </p:cNvPr>
            <p:cNvSpPr/>
            <p:nvPr/>
          </p:nvSpPr>
          <p:spPr>
            <a:xfrm>
              <a:off x="11569158" y="5035826"/>
              <a:ext cx="768626" cy="265044"/>
            </a:xfrm>
            <a:prstGeom prst="triangle">
              <a:avLst/>
            </a:prstGeom>
            <a:solidFill>
              <a:srgbClr val="00B050"/>
            </a:solidFill>
            <a:ln>
              <a:solidFill>
                <a:srgbClr val="00B050"/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</p:grpSp>
      <p:sp>
        <p:nvSpPr>
          <p:cNvPr id="29" name="TextBox 28">
            <a:extLst>
              <a:ext uri="{FF2B5EF4-FFF2-40B4-BE49-F238E27FC236}">
                <a16:creationId xmlns:a16="http://schemas.microsoft.com/office/drawing/2014/main" id="{575E23F4-FB0C-42CE-A73E-9F43DB16FAEA}"/>
              </a:ext>
            </a:extLst>
          </p:cNvPr>
          <p:cNvSpPr txBox="1"/>
          <p:nvPr/>
        </p:nvSpPr>
        <p:spPr>
          <a:xfrm>
            <a:off x="0" y="591684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거울에게 다른 동작을 시키고 싶으면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deer~’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을 외쳐주세요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  <p:cxnSp>
        <p:nvCxnSpPr>
          <p:cNvPr id="31" name="직선 연결선 30">
            <a:extLst>
              <a:ext uri="{FF2B5EF4-FFF2-40B4-BE49-F238E27FC236}">
                <a16:creationId xmlns:a16="http://schemas.microsoft.com/office/drawing/2014/main" id="{198BDA74-844B-4707-9836-AFC67AA30CE2}"/>
              </a:ext>
            </a:extLst>
          </p:cNvPr>
          <p:cNvCxnSpPr/>
          <p:nvPr/>
        </p:nvCxnSpPr>
        <p:spPr>
          <a:xfrm>
            <a:off x="0" y="5916841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cxnSp>
        <p:nvCxnSpPr>
          <p:cNvPr id="32" name="직선 연결선 31">
            <a:extLst>
              <a:ext uri="{FF2B5EF4-FFF2-40B4-BE49-F238E27FC236}">
                <a16:creationId xmlns:a16="http://schemas.microsoft.com/office/drawing/2014/main" id="{DC44CB69-F5A1-4B0C-BEF3-A1B33F6A3589}"/>
              </a:ext>
            </a:extLst>
          </p:cNvPr>
          <p:cNvCxnSpPr/>
          <p:nvPr/>
        </p:nvCxnSpPr>
        <p:spPr>
          <a:xfrm>
            <a:off x="0" y="6440061"/>
            <a:ext cx="12192000" cy="0"/>
          </a:xfrm>
          <a:prstGeom prst="line">
            <a:avLst/>
          </a:prstGeom>
          <a:ln w="28575">
            <a:solidFill>
              <a:schemeClr val="bg1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</p:cxnSp>
      <p:pic>
        <p:nvPicPr>
          <p:cNvPr id="33" name="그림 32" descr="그리기이(가) 표시된 사진&#10;&#10;자동 생성된 설명">
            <a:extLst>
              <a:ext uri="{FF2B5EF4-FFF2-40B4-BE49-F238E27FC236}">
                <a16:creationId xmlns:a16="http://schemas.microsoft.com/office/drawing/2014/main" id="{D0715613-997C-4805-BC78-090461D61616}"/>
              </a:ext>
            </a:extLst>
          </p:cNvPr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3868808" y="3233410"/>
            <a:ext cx="4600168" cy="2683431"/>
          </a:xfrm>
          <a:prstGeom prst="rect">
            <a:avLst/>
          </a:prstGeom>
        </p:spPr>
      </p:pic>
      <p:sp>
        <p:nvSpPr>
          <p:cNvPr id="34" name="TextBox 33">
            <a:extLst>
              <a:ext uri="{FF2B5EF4-FFF2-40B4-BE49-F238E27FC236}">
                <a16:creationId xmlns:a16="http://schemas.microsoft.com/office/drawing/2014/main" id="{CE8E68CF-8D55-42E4-B3A8-1BA6A6C774F4}"/>
              </a:ext>
            </a:extLst>
          </p:cNvPr>
          <p:cNvSpPr txBox="1"/>
          <p:nvPr/>
        </p:nvSpPr>
        <p:spPr>
          <a:xfrm>
            <a:off x="0" y="5916841"/>
            <a:ext cx="12192000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거울에게 다른 동작을 시키고 싶으면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‘Hi deer~’</a:t>
            </a:r>
            <a:r>
              <a:rPr kumimoji="0" lang="ko-KR" altLang="en-US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을 외쳐주세요 </a:t>
            </a:r>
            <a:r>
              <a:rPr kumimoji="0" lang="en-US" altLang="ko-KR" sz="28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:)</a:t>
            </a:r>
          </a:p>
        </p:txBody>
      </p:sp>
    </p:spTree>
    <p:extLst>
      <p:ext uri="{BB962C8B-B14F-4D97-AF65-F5344CB8AC3E}">
        <p14:creationId xmlns:p14="http://schemas.microsoft.com/office/powerpoint/2010/main" val="366078577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" presetClass="entr" presetSubtype="2" repeatCount="10000" fill="remove" grpId="1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 calcmode="lin" valueType="num">
                                      <p:cBhvr additive="base">
                                        <p:cTn id="7" dur="32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1+#ppt_w/2"/>
                                          </p:val>
                                        </p:tav>
                                        <p:tav tm="100000">
                                          <p:val>
                                            <p:strVal val="#ppt_x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8" dur="3250" fill="hold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#ppt_y"/>
                                          </p:val>
                                        </p:tav>
                                        <p:tav tm="100000">
                                          <p:val>
                                            <p:strVal val="#ppt_y"/>
                                          </p:val>
                                        </p:tav>
                                      </p:tavLst>
                                    </p:anim>
                                  </p:childTnLst>
                                </p:cTn>
                              </p:par>
                              <p:par>
                                <p:cTn id="9" presetID="2" presetClass="exit" presetSubtype="8" repeatCount="10000" fill="remove" grpId="0" nodeType="withEffect">
                                  <p:stCondLst>
                                    <p:cond delay="100"/>
                                  </p:stCondLst>
                                  <p:childTnLst>
                                    <p:anim calcmode="lin" valueType="num">
                                      <p:cBhvr additive="base">
                                        <p:cTn id="10" dur="50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ppt_x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x"/>
                                          </p:val>
                                        </p:tav>
                                        <p:tav tm="100000">
                                          <p:val>
                                            <p:strVal val="0-ppt_w/2"/>
                                          </p:val>
                                        </p:tav>
                                      </p:tavLst>
                                    </p:anim>
                                    <p:anim calcmode="lin" valueType="num">
                                      <p:cBhvr additive="base">
                                        <p:cTn id="11" dur="5000"/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ppt_y</p:attrName>
                                        </p:attrNameLst>
                                      </p:cBhvr>
                                      <p:tavLst>
                                        <p:tav tm="0">
                                          <p:val>
                                            <p:strVal val="ppt_y"/>
                                          </p:val>
                                        </p:tav>
                                        <p:tav tm="100000">
                                          <p:val>
                                            <p:strVal val="ppt_y"/>
                                          </p:val>
                                        </p:tav>
                                      </p:tavLst>
                                    </p:anim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4999"/>
                                          </p:stCondLst>
                                        </p:cTn>
                                        <p:tgtEl>
                                          <p:spTgt spid="29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hidden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  <p:par>
                          <p:cTn id="13" fill="hold">
                            <p:stCondLst>
                              <p:cond delay="50100"/>
                            </p:stCondLst>
                            <p:childTnLst>
                              <p:par>
                                <p:cTn id="14" presetID="1" presetClass="entr" presetSubtype="0" fill="hold" grpId="0" nodeType="after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5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9" grpId="0" build="p"/>
      <p:bldP spid="29" grpId="1" build="p"/>
      <p:bldP spid="34" grpId="0"/>
    </p:bld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>
            <a:extLst>
              <a:ext uri="{FF2B5EF4-FFF2-40B4-BE49-F238E27FC236}">
                <a16:creationId xmlns:a16="http://schemas.microsoft.com/office/drawing/2014/main" id="{A36FA9D2-9AFF-4CCE-97C3-EBC2AEEA5D4C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안녕하세요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1552206131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좋은 아침입니다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</p:spTree>
    <p:extLst>
      <p:ext uri="{BB962C8B-B14F-4D97-AF65-F5344CB8AC3E}">
        <p14:creationId xmlns:p14="http://schemas.microsoft.com/office/powerpoint/2010/main" val="848255556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extBox 9"/>
          <p:cNvSpPr txBox="1"/>
          <p:nvPr/>
        </p:nvSpPr>
        <p:spPr>
          <a:xfrm>
            <a:off x="4508868" y="4728001"/>
            <a:ext cx="3174266" cy="83099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800" b="0" i="0" u="none" strike="noStrike" kern="1200" cap="none" spc="300" normalizeH="0" baseline="0" noProof="0" dirty="0">
                <a:ln>
                  <a:noFill/>
                </a:ln>
                <a:solidFill>
                  <a:srgbClr val="30302A"/>
                </a:solidFill>
                <a:effectLst/>
                <a:uLnTx/>
                <a:uFillTx/>
                <a:latin typeface="나눔스퀘어 ExtraBold" panose="020B0600000101010101" pitchFamily="50" charset="-127"/>
                <a:ea typeface="나눔스퀘어 ExtraBold" panose="020B0600000101010101" pitchFamily="50" charset="-127"/>
                <a:cs typeface="+mn-cs"/>
              </a:rPr>
              <a:t>로그인하기</a:t>
            </a:r>
            <a:endParaRPr kumimoji="0" lang="en-US" altLang="ko-KR" sz="4800" b="0" i="0" u="none" strike="noStrike" kern="1200" cap="none" spc="300" normalizeH="0" baseline="0" noProof="0" dirty="0">
              <a:ln>
                <a:noFill/>
              </a:ln>
              <a:solidFill>
                <a:srgbClr val="30302A"/>
              </a:solidFill>
              <a:effectLst/>
              <a:uLnTx/>
              <a:uFillTx/>
              <a:latin typeface="나눔스퀘어 ExtraBold" panose="020B0600000101010101" pitchFamily="50" charset="-127"/>
              <a:ea typeface="나눔스퀘어 ExtraBold" panose="020B0600000101010101" pitchFamily="50" charset="-127"/>
              <a:cs typeface="+mn-cs"/>
            </a:endParaRPr>
          </a:p>
        </p:txBody>
      </p:sp>
      <p:sp>
        <p:nvSpPr>
          <p:cNvPr id="23" name="TextBox 22"/>
          <p:cNvSpPr txBox="1"/>
          <p:nvPr/>
        </p:nvSpPr>
        <p:spPr>
          <a:xfrm>
            <a:off x="5490713" y="4420224"/>
            <a:ext cx="1210588" cy="307777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en-US" altLang="ko-KR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GUI </a:t>
            </a:r>
            <a:r>
              <a:rPr kumimoji="0" lang="ko-KR" altLang="en-US" sz="1400" b="1" i="0" u="none" strike="noStrike" kern="1200" cap="none" spc="0" normalizeH="0" baseline="0" noProof="0" dirty="0">
                <a:ln w="22225">
                  <a:noFill/>
                </a:ln>
                <a:solidFill>
                  <a:srgbClr val="94C3BB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초안 발표</a:t>
            </a:r>
            <a:endParaRPr kumimoji="0" lang="en-US" altLang="ko-KR" sz="1400" b="1" i="0" u="none" strike="noStrike" kern="1200" cap="none" spc="0" normalizeH="0" baseline="0" noProof="0" dirty="0">
              <a:ln w="22225">
                <a:noFill/>
              </a:ln>
              <a:solidFill>
                <a:srgbClr val="94C3BB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pic>
        <p:nvPicPr>
          <p:cNvPr id="3" name="그림 2">
            <a:extLst>
              <a:ext uri="{FF2B5EF4-FFF2-40B4-BE49-F238E27FC236}">
                <a16:creationId xmlns:a16="http://schemas.microsoft.com/office/drawing/2014/main" id="{2938D601-1BEA-4CDC-8473-28BA11736DE0}"/>
              </a:ext>
            </a:extLst>
          </p:cNvPr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b="19295"/>
          <a:stretch/>
        </p:blipFill>
        <p:spPr>
          <a:xfrm>
            <a:off x="5447251" y="2381852"/>
            <a:ext cx="1297497" cy="10471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14435821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0" marR="0" lvl="0" indent="0" algn="ctr" defTabSz="914400" rtl="0" eaLnBrk="1" fontAlgn="auto" latinLnBrk="1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r>
              <a:rPr kumimoji="0" lang="ko-KR" altLang="en-US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이름을 말씀해주세요</a:t>
            </a:r>
            <a:r>
              <a:rPr kumimoji="0" lang="en-US" altLang="ko-KR" sz="4400" b="1" i="0" u="none" strike="noStrike" kern="1200" cap="none" spc="0" normalizeH="0" baseline="0" noProof="0" dirty="0">
                <a:ln>
                  <a:noFill/>
                </a:ln>
                <a:solidFill>
                  <a:prstClr val="white"/>
                </a:solidFill>
                <a:effectLst/>
                <a:uLnTx/>
                <a:uFillTx/>
                <a:latin typeface="나눔스퀘어" panose="020B0600000101010101" pitchFamily="50" charset="-127"/>
                <a:ea typeface="나눔스퀘어" panose="020B0600000101010101" pitchFamily="50" charset="-127"/>
                <a:cs typeface="+mn-cs"/>
              </a:rPr>
              <a:t>.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  <a:cs typeface="+mn-cs"/>
            </a:endParaRPr>
          </a:p>
        </p:txBody>
      </p:sp>
      <p:sp>
        <p:nvSpPr>
          <p:cNvPr id="2" name="타원 1">
            <a:extLst>
              <a:ext uri="{FF2B5EF4-FFF2-40B4-BE49-F238E27FC236}">
                <a16:creationId xmlns:a16="http://schemas.microsoft.com/office/drawing/2014/main" id="{B209AFD6-60E8-4DB9-954F-87F7F26593CD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68517336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2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2" grpId="0" animBg="1"/>
    </p:bld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extBox 4">
            <a:extLst>
              <a:ext uri="{FF2B5EF4-FFF2-40B4-BE49-F238E27FC236}">
                <a16:creationId xmlns:a16="http://schemas.microsoft.com/office/drawing/2014/main" id="{338A170E-91D7-4C92-9C37-5D951E93F815}"/>
              </a:ext>
            </a:extLst>
          </p:cNvPr>
          <p:cNvSpPr txBox="1"/>
          <p:nvPr/>
        </p:nvSpPr>
        <p:spPr>
          <a:xfrm>
            <a:off x="3425687" y="3044279"/>
            <a:ext cx="5340626" cy="769441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000</a:t>
            </a:r>
            <a:r>
              <a:rPr lang="ko-KR" altLang="en-US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님이 </a:t>
            </a:r>
            <a:r>
              <a:rPr lang="ko-KR" altLang="en-US" sz="4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맞으신가요</a:t>
            </a:r>
            <a:r>
              <a:rPr lang="en-US" altLang="ko-KR" sz="4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? </a:t>
            </a:r>
            <a:endParaRPr kumimoji="0" lang="ko-KR" altLang="en-US" sz="4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ECD73734-CA88-429B-B76E-E8850CEBA61F}"/>
              </a:ext>
            </a:extLst>
          </p:cNvPr>
          <p:cNvSpPr txBox="1"/>
          <p:nvPr/>
        </p:nvSpPr>
        <p:spPr>
          <a:xfrm>
            <a:off x="2048656" y="3813720"/>
            <a:ext cx="8094688" cy="46166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lvl="0" algn="ctr"/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(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대답은 ‘응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/</a:t>
            </a:r>
            <a:r>
              <a:rPr lang="ko-KR" altLang="en-US" sz="2400" b="1" dirty="0" err="1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아니‘라고</a:t>
            </a:r>
            <a:r>
              <a:rPr lang="ko-KR" altLang="en-US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 해주세요</a:t>
            </a:r>
            <a:r>
              <a:rPr lang="en-US" altLang="ko-KR" sz="2400" b="1" dirty="0">
                <a:solidFill>
                  <a:prstClr val="white"/>
                </a:solidFill>
                <a:latin typeface="나눔스퀘어" panose="020B0600000101010101" pitchFamily="50" charset="-127"/>
                <a:ea typeface="나눔스퀘어" panose="020B0600000101010101" pitchFamily="50" charset="-127"/>
              </a:rPr>
              <a:t>)</a:t>
            </a:r>
            <a:endParaRPr kumimoji="0" lang="ko-KR" altLang="en-US" sz="2400" b="1" i="0" u="none" strike="noStrike" kern="120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나눔스퀘어" panose="020B0600000101010101" pitchFamily="50" charset="-127"/>
              <a:ea typeface="나눔스퀘어" panose="020B0600000101010101" pitchFamily="50" charset="-127"/>
            </a:endParaRPr>
          </a:p>
        </p:txBody>
      </p:sp>
      <p:sp>
        <p:nvSpPr>
          <p:cNvPr id="7" name="타원 6">
            <a:extLst>
              <a:ext uri="{FF2B5EF4-FFF2-40B4-BE49-F238E27FC236}">
                <a16:creationId xmlns:a16="http://schemas.microsoft.com/office/drawing/2014/main" id="{D607A4CA-59E4-46C6-A700-F136902CB56E}"/>
              </a:ext>
            </a:extLst>
          </p:cNvPr>
          <p:cNvSpPr/>
          <p:nvPr/>
        </p:nvSpPr>
        <p:spPr>
          <a:xfrm>
            <a:off x="5983573" y="6100995"/>
            <a:ext cx="224853" cy="224853"/>
          </a:xfrm>
          <a:prstGeom prst="ellipse">
            <a:avLst/>
          </a:prstGeom>
          <a:solidFill>
            <a:srgbClr val="00B050"/>
          </a:solidFill>
          <a:ln>
            <a:solidFill>
              <a:srgbClr val="00B05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493978203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27" presetClass="emph" presetSubtype="0" repeatCount="indefinite" fill="remove" grpId="0" nodeType="withEffect">
                                  <p:stCondLst>
                                    <p:cond delay="0"/>
                                  </p:stCondLst>
                                  <p:endCondLst>
                                    <p:cond evt="onNext" delay="0">
                                      <p:tgtEl>
                                        <p:sldTgt/>
                                      </p:tgtEl>
                                    </p:cond>
                                  </p:endCondLst>
                                  <p:childTnLst>
                                    <p:animClr clrSpc="rgb" dir="cw">
                                      <p:cBhvr override="childStyle">
                                        <p:cTn id="6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animClr clrSpc="rgb" dir="cw">
                                      <p:cBhvr>
                                        <p:cTn id="7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fillcolor</p:attrName>
                                        </p:attrNameLst>
                                      </p:cBhvr>
                                      <p:to>
                                        <a:schemeClr val="bg1"/>
                                      </p:to>
                                    </p:animClr>
                                    <p:set>
                                      <p:cBhvr>
                                        <p:cTn id="8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fill.type</p:attrName>
                                        </p:attrNameLst>
                                      </p:cBhvr>
                                      <p:to>
                                        <p:strVal val="solid"/>
                                      </p:to>
                                    </p:set>
                                    <p:set>
                                      <p:cBhvr>
                                        <p:cTn id="9" dur="250" autoRev="1" fill="remove"/>
                                        <p:tgtEl>
                                          <p:spTgt spid="7"/>
                                        </p:tgtEl>
                                        <p:attrNameLst>
                                          <p:attrName>fill.on</p:attrName>
                                        </p:attrNameLst>
                                      </p:cBhvr>
                                      <p:to>
                                        <p:strVal val="tru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</p:bldLst>
  </p:timing>
</p:sld>
</file>

<file path=ppt/theme/theme1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메인 레이아웃_2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목차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4.xml><?xml version="1.0" encoding="utf-8"?>
<a:theme xmlns:a="http://schemas.openxmlformats.org/drawingml/2006/main" name="메인 레이아웃_1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5.xml><?xml version="1.0" encoding="utf-8"?>
<a:theme xmlns:a="http://schemas.openxmlformats.org/drawingml/2006/main" name="내용 레이아웃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5B9BD5"/>
      </a:accent1>
      <a:accent2>
        <a:srgbClr val="ED7D31"/>
      </a:accent2>
      <a:accent3>
        <a:srgbClr val="A5A5A5"/>
      </a:accent3>
      <a:accent4>
        <a:srgbClr val="FFC000"/>
      </a:accent4>
      <a:accent5>
        <a:srgbClr val="4472C4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6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맑은 고딕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맑은 고딕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369</TotalTime>
  <Words>439</Words>
  <Application>Microsoft Office PowerPoint</Application>
  <PresentationFormat>와이드스크린</PresentationFormat>
  <Paragraphs>103</Paragraphs>
  <Slides>29</Slides>
  <Notes>1</Notes>
  <HiddenSlides>0</HiddenSlides>
  <MMClips>0</MMClips>
  <ScaleCrop>false</ScaleCrop>
  <HeadingPairs>
    <vt:vector size="6" baseType="variant">
      <vt:variant>
        <vt:lpstr>사용한 글꼴</vt:lpstr>
      </vt:variant>
      <vt:variant>
        <vt:i4>4</vt:i4>
      </vt:variant>
      <vt:variant>
        <vt:lpstr>테마</vt:lpstr>
      </vt:variant>
      <vt:variant>
        <vt:i4>5</vt:i4>
      </vt:variant>
      <vt:variant>
        <vt:lpstr>슬라이드 제목</vt:lpstr>
      </vt:variant>
      <vt:variant>
        <vt:i4>29</vt:i4>
      </vt:variant>
    </vt:vector>
  </HeadingPairs>
  <TitlesOfParts>
    <vt:vector size="38" baseType="lpstr">
      <vt:lpstr>나눔스퀘어</vt:lpstr>
      <vt:lpstr>나눔스퀘어 ExtraBold</vt:lpstr>
      <vt:lpstr>맑은 고딕</vt:lpstr>
      <vt:lpstr>Arial</vt:lpstr>
      <vt:lpstr>Office 테마</vt:lpstr>
      <vt:lpstr>메인 레이아웃_2</vt:lpstr>
      <vt:lpstr>목차 레이아웃</vt:lpstr>
      <vt:lpstr>메인 레이아웃_1</vt:lpstr>
      <vt:lpstr>내용 레이아웃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  <vt:lpstr>PowerPoint 프레젠테이션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주 방</dc:creator>
  <cp:lastModifiedBy>주 방</cp:lastModifiedBy>
  <cp:revision>39</cp:revision>
  <dcterms:created xsi:type="dcterms:W3CDTF">2019-11-17T06:31:23Z</dcterms:created>
  <dcterms:modified xsi:type="dcterms:W3CDTF">2019-11-18T13:05:22Z</dcterms:modified>
</cp:coreProperties>
</file>

<file path=docProps/thumbnail.jpeg>
</file>